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6" r:id="rId1"/>
    <p:sldMasterId id="2147483707" r:id="rId2"/>
    <p:sldMasterId id="2147483708" r:id="rId3"/>
  </p:sldMasterIdLst>
  <p:notesMasterIdLst>
    <p:notesMasterId r:id="rId44"/>
  </p:notesMasterIdLst>
  <p:sldIdLst>
    <p:sldId id="256" r:id="rId4"/>
    <p:sldId id="258" r:id="rId5"/>
    <p:sldId id="259" r:id="rId6"/>
    <p:sldId id="257"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F4F7EA-36D7-41CE-B2B2-678CB4050B56}" v="3" dt="2023-08-03T12:52:46.637"/>
    <p1510:client id="{337BF655-BC4A-4369-BDA1-67AC886A0F66}" v="5" dt="2023-08-03T12:56:17.639"/>
  </p1510:revLst>
</p1510:revInfo>
</file>

<file path=ppt/tableStyles.xml><?xml version="1.0" encoding="utf-8"?>
<a:tblStyleLst xmlns:a="http://schemas.openxmlformats.org/drawingml/2006/main" def="{C26FF833-3159-496E-B729-CAF54D1A989B}">
  <a:tblStyle styleId="{C26FF833-3159-496E-B729-CAF54D1A989B}"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rgbClr val="FFFFFF"/>
      </a:tcTxStyle>
      <a:tcStyle>
        <a:tcBdr/>
        <a:fill>
          <a:solidFill>
            <a:srgbClr val="4472C4"/>
          </a:solidFill>
        </a:fill>
      </a:tcStyle>
    </a:lastCol>
    <a:firstCol>
      <a:tcTxStyle b="on" i="off">
        <a:font>
          <a:latin typeface="Calibri"/>
          <a:ea typeface="Calibri"/>
          <a:cs typeface="Calibri"/>
        </a:font>
        <a:srgbClr val="FFFFFF"/>
      </a:tcTxStyle>
      <a:tcStyle>
        <a:tcBdr/>
        <a:fill>
          <a:solidFill>
            <a:srgbClr val="4472C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472C4"/>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472C4"/>
          </a:solidFill>
        </a:fill>
      </a:tcStyle>
    </a:firstRow>
    <a:neCell>
      <a:tcTxStyle/>
      <a:tcStyle>
        <a:tcBdr/>
      </a:tcStyle>
    </a:neCell>
    <a:nwCell>
      <a:tcTxStyle/>
      <a:tcStyle>
        <a:tcBdr/>
      </a:tcStyle>
    </a:nwCell>
  </a:tblStyle>
  <a:tblStyle styleId="{1CD64BAA-2A66-401A-97F2-24B92455EDC1}"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fonso Cesar Lelis Brandão" userId="3b512ad89c9e87a7" providerId="LiveId" clId="{337BF655-BC4A-4369-BDA1-67AC886A0F66}"/>
    <pc:docChg chg="undo custSel modSld">
      <pc:chgData name="Afonso Cesar Lelis Brandão" userId="3b512ad89c9e87a7" providerId="LiveId" clId="{337BF655-BC4A-4369-BDA1-67AC886A0F66}" dt="2023-08-03T12:56:49.087" v="30" actId="20577"/>
      <pc:docMkLst>
        <pc:docMk/>
      </pc:docMkLst>
      <pc:sldChg chg="modSp mod">
        <pc:chgData name="Afonso Cesar Lelis Brandão" userId="3b512ad89c9e87a7" providerId="LiveId" clId="{337BF655-BC4A-4369-BDA1-67AC886A0F66}" dt="2023-08-03T12:53:28.958" v="0"/>
        <pc:sldMkLst>
          <pc:docMk/>
          <pc:sldMk cId="0" sldId="256"/>
        </pc:sldMkLst>
        <pc:spChg chg="mod">
          <ac:chgData name="Afonso Cesar Lelis Brandão" userId="3b512ad89c9e87a7" providerId="LiveId" clId="{337BF655-BC4A-4369-BDA1-67AC886A0F66}" dt="2023-08-03T12:53:28.958" v="0"/>
          <ac:spMkLst>
            <pc:docMk/>
            <pc:sldMk cId="0" sldId="256"/>
            <ac:spMk id="257" creationId="{00000000-0000-0000-0000-000000000000}"/>
          </ac:spMkLst>
        </pc:spChg>
      </pc:sldChg>
      <pc:sldChg chg="modSp mod">
        <pc:chgData name="Afonso Cesar Lelis Brandão" userId="3b512ad89c9e87a7" providerId="LiveId" clId="{337BF655-BC4A-4369-BDA1-67AC886A0F66}" dt="2023-08-03T12:56:49.087" v="30" actId="20577"/>
        <pc:sldMkLst>
          <pc:docMk/>
          <pc:sldMk cId="0" sldId="258"/>
        </pc:sldMkLst>
        <pc:spChg chg="mod">
          <ac:chgData name="Afonso Cesar Lelis Brandão" userId="3b512ad89c9e87a7" providerId="LiveId" clId="{337BF655-BC4A-4369-BDA1-67AC886A0F66}" dt="2023-08-03T12:53:36.157" v="1"/>
          <ac:spMkLst>
            <pc:docMk/>
            <pc:sldMk cId="0" sldId="258"/>
            <ac:spMk id="271" creationId="{00000000-0000-0000-0000-000000000000}"/>
          </ac:spMkLst>
        </pc:spChg>
        <pc:spChg chg="mod">
          <ac:chgData name="Afonso Cesar Lelis Brandão" userId="3b512ad89c9e87a7" providerId="LiveId" clId="{337BF655-BC4A-4369-BDA1-67AC886A0F66}" dt="2023-08-03T12:56:49.087" v="30" actId="20577"/>
          <ac:spMkLst>
            <pc:docMk/>
            <pc:sldMk cId="0" sldId="258"/>
            <ac:spMk id="273" creationId="{00000000-0000-0000-0000-000000000000}"/>
          </ac:spMkLst>
        </pc:spChg>
      </pc:sldChg>
    </pc:docChg>
  </pc:docChgLst>
  <pc:docChgLst>
    <pc:chgData name="Afonso Cesar Lelis Brandão" userId="3b512ad89c9e87a7" providerId="LiveId" clId="{05F4F7EA-36D7-41CE-B2B2-678CB4050B56}"/>
    <pc:docChg chg="modSld sldOrd">
      <pc:chgData name="Afonso Cesar Lelis Brandão" userId="3b512ad89c9e87a7" providerId="LiveId" clId="{05F4F7EA-36D7-41CE-B2B2-678CB4050B56}" dt="2023-08-03T12:52:50.856" v="34" actId="1076"/>
      <pc:docMkLst>
        <pc:docMk/>
      </pc:docMkLst>
      <pc:sldChg chg="modSp mod">
        <pc:chgData name="Afonso Cesar Lelis Brandão" userId="3b512ad89c9e87a7" providerId="LiveId" clId="{05F4F7EA-36D7-41CE-B2B2-678CB4050B56}" dt="2023-08-03T12:50:59.716" v="0"/>
        <pc:sldMkLst>
          <pc:docMk/>
          <pc:sldMk cId="0" sldId="256"/>
        </pc:sldMkLst>
        <pc:spChg chg="mod">
          <ac:chgData name="Afonso Cesar Lelis Brandão" userId="3b512ad89c9e87a7" providerId="LiveId" clId="{05F4F7EA-36D7-41CE-B2B2-678CB4050B56}" dt="2023-08-03T12:50:59.716" v="0"/>
          <ac:spMkLst>
            <pc:docMk/>
            <pc:sldMk cId="0" sldId="256"/>
            <ac:spMk id="257" creationId="{00000000-0000-0000-0000-000000000000}"/>
          </ac:spMkLst>
        </pc:spChg>
      </pc:sldChg>
      <pc:sldChg chg="ord modNotes">
        <pc:chgData name="Afonso Cesar Lelis Brandão" userId="3b512ad89c9e87a7" providerId="LiveId" clId="{05F4F7EA-36D7-41CE-B2B2-678CB4050B56}" dt="2023-08-03T12:51:05.062" v="2"/>
        <pc:sldMkLst>
          <pc:docMk/>
          <pc:sldMk cId="0" sldId="257"/>
        </pc:sldMkLst>
      </pc:sldChg>
      <pc:sldChg chg="modSp mod">
        <pc:chgData name="Afonso Cesar Lelis Brandão" userId="3b512ad89c9e87a7" providerId="LiveId" clId="{05F4F7EA-36D7-41CE-B2B2-678CB4050B56}" dt="2023-08-03T12:52:50.856" v="34" actId="1076"/>
        <pc:sldMkLst>
          <pc:docMk/>
          <pc:sldMk cId="0" sldId="258"/>
        </pc:sldMkLst>
        <pc:spChg chg="mod">
          <ac:chgData name="Afonso Cesar Lelis Brandão" userId="3b512ad89c9e87a7" providerId="LiveId" clId="{05F4F7EA-36D7-41CE-B2B2-678CB4050B56}" dt="2023-08-03T12:51:11.802" v="11" actId="20577"/>
          <ac:spMkLst>
            <pc:docMk/>
            <pc:sldMk cId="0" sldId="258"/>
            <ac:spMk id="270" creationId="{00000000-0000-0000-0000-000000000000}"/>
          </ac:spMkLst>
        </pc:spChg>
        <pc:spChg chg="mod">
          <ac:chgData name="Afonso Cesar Lelis Brandão" userId="3b512ad89c9e87a7" providerId="LiveId" clId="{05F4F7EA-36D7-41CE-B2B2-678CB4050B56}" dt="2023-08-03T12:51:20.663" v="13" actId="20577"/>
          <ac:spMkLst>
            <pc:docMk/>
            <pc:sldMk cId="0" sldId="258"/>
            <ac:spMk id="271" creationId="{00000000-0000-0000-0000-000000000000}"/>
          </ac:spMkLst>
        </pc:spChg>
        <pc:spChg chg="mod">
          <ac:chgData name="Afonso Cesar Lelis Brandão" userId="3b512ad89c9e87a7" providerId="LiveId" clId="{05F4F7EA-36D7-41CE-B2B2-678CB4050B56}" dt="2023-08-03T12:52:50.856" v="34" actId="1076"/>
          <ac:spMkLst>
            <pc:docMk/>
            <pc:sldMk cId="0" sldId="258"/>
            <ac:spMk id="27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dc1efb349b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dc1efb349b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dc1efb349b_0_6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g1dc1efb349b_0_6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dc1efb349b_0_64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g1dc1efb349b_0_6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dc1efb349b_0_69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g1dc1efb349b_0_6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dc1efb349b_0_7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 name="Google Shape;435;g1dc1efb349b_0_7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dc1efb349b_0_32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7" name="Google Shape;467;g1dc1efb349b_0_3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dc1efb349b_0_2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dc1efb349b_0_2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dc1efb349b_0_2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dc1efb349b_0_2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dc1efb349b_0_80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g1dc1efb349b_0_8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dc1efb349b_0_2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1dc1efb349b_0_23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dc1efb349b_0_1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dc1efb349b_0_1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dc1efb349b_0_26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g1dc1efb349b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dc1efb349b_0_1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dc1efb349b_0_1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dc1efb349b_0_32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2" name="Google Shape;542;g1dc1efb349b_0_3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dc1efb349b_0_1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dc1efb349b_0_1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dc1efb349b_0_1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dc1efb349b_0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dc1efb349b_0_320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2" name="Google Shape;562;g1dc1efb349b_0_3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dc1efb349b_0_180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g1dc1efb349b_0_18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dc1efb349b_0_2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g1dc1efb349b_0_2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dc1efb349b_0_8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g1dc1efb349b_0_8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dc1efb349b_0_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g1dc1efb349b_0_9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dc1efb349b_0_32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g1dc1efb349b_0_3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dc1efb349b_0_48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g1dc1efb349b_0_4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dc1efb349b_0_10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g1dc1efb349b_0_10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dc1efb349b_0_30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dc1efb349b_0_3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dc1efb349b_0_3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dc1efb349b_0_3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dc1efb349b_0_3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dc1efb349b_0_3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dc1efb349b_0_32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6" name="Google Shape;676;g1dc1efb349b_0_3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dc1efb349b_0_19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dc1efb349b_0_1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dc1efb349b_0_2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2" name="Google Shape;692;g1dc1efb349b_0_25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dc1efb349b_0_32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9" name="Google Shape;699;g1dc1efb349b_0_3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dc1efb349b_0_1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dc1efb349b_0_1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dc1efb349b_0_3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dc1efb349b_0_3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dc21429ec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g1dc21429ec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20455613b64_1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20455613b64_1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dc1efb349b_0_50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1dc1efb349b_0_5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dc1efb349b_0_55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1dc1efb349b_0_5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dc1efb349b_0_58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g1dc1efb349b_0_5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dc1efb349b_0_60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g1dc1efb349b_0_6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dc1efb349b_0_6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g1dc1efb349b_0_6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58" name="Google Shape;58;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59" name="Google Shape;5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62" name="Google Shape;62;p1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3" name="Google Shape;6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66" name="Google Shape;6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9" name="Google Shape;69;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0" name="Google Shape;70;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1" name="Google Shape;7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4" name="Google Shape;7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77" name="Google Shape;77;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8" name="Google Shape;7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81" name="Google Shape;8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85" name="Google Shape;85;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6" name="Google Shape;86;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87" name="Google Shape;8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1800"/>
              <a:buNone/>
              <a:defRPr/>
            </a:lvl1pPr>
          </a:lstStyle>
          <a:p>
            <a:endParaRPr/>
          </a:p>
        </p:txBody>
      </p:sp>
      <p:sp>
        <p:nvSpPr>
          <p:cNvPr id="90" name="Google Shape;9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sp>
        <p:nvSpPr>
          <p:cNvPr id="92" name="Google Shape;92;p2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93" name="Google Shape;93;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0"/>
              </a:spcBef>
              <a:spcAft>
                <a:spcPts val="0"/>
              </a:spcAft>
              <a:buSzPts val="1400"/>
              <a:buChar char="○"/>
              <a:defRPr/>
            </a:lvl2pPr>
            <a:lvl3pPr marL="1371600" lvl="2" indent="-317500" algn="ctr" rtl="0">
              <a:lnSpc>
                <a:spcPct val="115000"/>
              </a:lnSpc>
              <a:spcBef>
                <a:spcPts val="0"/>
              </a:spcBef>
              <a:spcAft>
                <a:spcPts val="0"/>
              </a:spcAft>
              <a:buSzPts val="1400"/>
              <a:buChar char="■"/>
              <a:defRPr/>
            </a:lvl3pPr>
            <a:lvl4pPr marL="1828800" lvl="3" indent="-317500" algn="ctr" rtl="0">
              <a:lnSpc>
                <a:spcPct val="115000"/>
              </a:lnSpc>
              <a:spcBef>
                <a:spcPts val="0"/>
              </a:spcBef>
              <a:spcAft>
                <a:spcPts val="0"/>
              </a:spcAft>
              <a:buSzPts val="1400"/>
              <a:buChar char="●"/>
              <a:defRPr/>
            </a:lvl4pPr>
            <a:lvl5pPr marL="2286000" lvl="4" indent="-317500" algn="ctr" rtl="0">
              <a:lnSpc>
                <a:spcPct val="115000"/>
              </a:lnSpc>
              <a:spcBef>
                <a:spcPts val="0"/>
              </a:spcBef>
              <a:spcAft>
                <a:spcPts val="0"/>
              </a:spcAft>
              <a:buSzPts val="1400"/>
              <a:buChar char="○"/>
              <a:defRPr/>
            </a:lvl5pPr>
            <a:lvl6pPr marL="2743200" lvl="5" indent="-317500" algn="ctr" rtl="0">
              <a:lnSpc>
                <a:spcPct val="115000"/>
              </a:lnSpc>
              <a:spcBef>
                <a:spcPts val="0"/>
              </a:spcBef>
              <a:spcAft>
                <a:spcPts val="0"/>
              </a:spcAft>
              <a:buSzPts val="1400"/>
              <a:buChar char="■"/>
              <a:defRPr/>
            </a:lvl6pPr>
            <a:lvl7pPr marL="3200400" lvl="6" indent="-317500" algn="ctr" rtl="0">
              <a:lnSpc>
                <a:spcPct val="115000"/>
              </a:lnSpc>
              <a:spcBef>
                <a:spcPts val="0"/>
              </a:spcBef>
              <a:spcAft>
                <a:spcPts val="0"/>
              </a:spcAft>
              <a:buSzPts val="1400"/>
              <a:buChar char="●"/>
              <a:defRPr/>
            </a:lvl7pPr>
            <a:lvl8pPr marL="3657600" lvl="7" indent="-317500" algn="ctr" rtl="0">
              <a:lnSpc>
                <a:spcPct val="115000"/>
              </a:lnSpc>
              <a:spcBef>
                <a:spcPts val="0"/>
              </a:spcBef>
              <a:spcAft>
                <a:spcPts val="0"/>
              </a:spcAft>
              <a:buSzPts val="1400"/>
              <a:buChar char="○"/>
              <a:defRPr/>
            </a:lvl8pPr>
            <a:lvl9pPr marL="4114800" lvl="8" indent="-317500" algn="ctr" rtl="0">
              <a:lnSpc>
                <a:spcPct val="115000"/>
              </a:lnSpc>
              <a:spcBef>
                <a:spcPts val="0"/>
              </a:spcBef>
              <a:spcAft>
                <a:spcPts val="0"/>
              </a:spcAft>
              <a:buSzPts val="1400"/>
              <a:buChar char="■"/>
              <a:defRPr/>
            </a:lvl9pPr>
          </a:lstStyle>
          <a:p>
            <a:endParaRPr/>
          </a:p>
        </p:txBody>
      </p:sp>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ítulo">
  <p:cSld name="TITLE_AND_BODY_1">
    <p:spTree>
      <p:nvGrpSpPr>
        <p:cNvPr id="1" name="Shape 95"/>
        <p:cNvGrpSpPr/>
        <p:nvPr/>
      </p:nvGrpSpPr>
      <p:grpSpPr>
        <a:xfrm>
          <a:off x="0" y="0"/>
          <a:ext cx="0" cy="0"/>
          <a:chOff x="0" y="0"/>
          <a:chExt cx="0" cy="0"/>
        </a:xfrm>
      </p:grpSpPr>
      <p:sp>
        <p:nvSpPr>
          <p:cNvPr id="96" name="Google Shape;96;p25"/>
          <p:cNvSpPr txBox="1">
            <a:spLocks noGrp="1"/>
          </p:cNvSpPr>
          <p:nvPr>
            <p:ph type="body" idx="1"/>
          </p:nvPr>
        </p:nvSpPr>
        <p:spPr>
          <a:xfrm>
            <a:off x="450503" y="4447448"/>
            <a:ext cx="8239200" cy="239100"/>
          </a:xfrm>
          <a:prstGeom prst="rect">
            <a:avLst/>
          </a:prstGeom>
          <a:noFill/>
          <a:ln>
            <a:noFill/>
          </a:ln>
        </p:spPr>
        <p:txBody>
          <a:bodyPr spcFirstLastPara="1" wrap="square" lIns="34275" tIns="34275" rIns="34275" bIns="34275" anchor="t" anchorCtr="0">
            <a:normAutofit/>
          </a:bodyPr>
          <a:lstStyle>
            <a:lvl1pPr marL="457200" lvl="0" indent="-228600" algn="l" rtl="0">
              <a:lnSpc>
                <a:spcPct val="100000"/>
              </a:lnSpc>
              <a:spcBef>
                <a:spcPts val="0"/>
              </a:spcBef>
              <a:spcAft>
                <a:spcPts val="0"/>
              </a:spcAft>
              <a:buClr>
                <a:schemeClr val="dk1"/>
              </a:buClr>
              <a:buSzPts val="1400"/>
              <a:buNone/>
              <a:defRPr sz="1400" b="1"/>
            </a:lvl1pPr>
            <a:lvl2pPr marL="914400" lvl="1" indent="-317500" algn="l" rtl="0">
              <a:lnSpc>
                <a:spcPct val="100000"/>
              </a:lnSpc>
              <a:spcBef>
                <a:spcPts val="0"/>
              </a:spcBef>
              <a:spcAft>
                <a:spcPts val="0"/>
              </a:spcAft>
              <a:buClr>
                <a:schemeClr val="dk1"/>
              </a:buClr>
              <a:buSzPts val="1400"/>
              <a:buChar char="•"/>
              <a:defRPr sz="1400" b="1"/>
            </a:lvl2pPr>
            <a:lvl3pPr marL="1371600" lvl="2" indent="-317500" algn="l" rtl="0">
              <a:lnSpc>
                <a:spcPct val="100000"/>
              </a:lnSpc>
              <a:spcBef>
                <a:spcPts val="0"/>
              </a:spcBef>
              <a:spcAft>
                <a:spcPts val="0"/>
              </a:spcAft>
              <a:buClr>
                <a:schemeClr val="dk1"/>
              </a:buClr>
              <a:buSzPts val="1400"/>
              <a:buChar char="•"/>
              <a:defRPr sz="1400" b="1"/>
            </a:lvl3pPr>
            <a:lvl4pPr marL="1828800" lvl="3" indent="-317500" algn="l" rtl="0">
              <a:lnSpc>
                <a:spcPct val="100000"/>
              </a:lnSpc>
              <a:spcBef>
                <a:spcPts val="0"/>
              </a:spcBef>
              <a:spcAft>
                <a:spcPts val="0"/>
              </a:spcAft>
              <a:buClr>
                <a:schemeClr val="dk1"/>
              </a:buClr>
              <a:buSzPts val="1400"/>
              <a:buChar char="•"/>
              <a:defRPr sz="1400" b="1"/>
            </a:lvl4pPr>
            <a:lvl5pPr marL="2286000" lvl="4" indent="-317500" algn="l" rtl="0">
              <a:lnSpc>
                <a:spcPct val="100000"/>
              </a:lnSpc>
              <a:spcBef>
                <a:spcPts val="0"/>
              </a:spcBef>
              <a:spcAft>
                <a:spcPts val="0"/>
              </a:spcAft>
              <a:buClr>
                <a:schemeClr val="dk1"/>
              </a:buClr>
              <a:buSzPts val="1400"/>
              <a:buChar char="•"/>
              <a:defRPr sz="1400" b="1"/>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7" name="Google Shape;97;p25"/>
          <p:cNvSpPr txBox="1">
            <a:spLocks noGrp="1"/>
          </p:cNvSpPr>
          <p:nvPr>
            <p:ph type="title"/>
          </p:nvPr>
        </p:nvSpPr>
        <p:spPr>
          <a:xfrm>
            <a:off x="452436" y="965622"/>
            <a:ext cx="8239200" cy="17430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400"/>
              <a:buFont typeface="Calibri"/>
              <a:buNone/>
              <a:defRPr sz="4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8" name="Google Shape;98;p25"/>
          <p:cNvSpPr txBox="1">
            <a:spLocks noGrp="1"/>
          </p:cNvSpPr>
          <p:nvPr>
            <p:ph type="body" idx="2"/>
          </p:nvPr>
        </p:nvSpPr>
        <p:spPr>
          <a:xfrm>
            <a:off x="450503" y="2708696"/>
            <a:ext cx="8239200" cy="714300"/>
          </a:xfrm>
          <a:prstGeom prst="rect">
            <a:avLst/>
          </a:prstGeom>
          <a:noFill/>
          <a:ln>
            <a:noFill/>
          </a:ln>
        </p:spPr>
        <p:txBody>
          <a:bodyPr spcFirstLastPara="1" wrap="square" lIns="68575" tIns="34275" rIns="68575" bIns="34275" anchor="t" anchorCtr="0">
            <a:normAutofit/>
          </a:bodyPr>
          <a:lstStyle>
            <a:lvl1pPr marL="457200" lvl="0" indent="-228600" algn="l" rtl="0">
              <a:lnSpc>
                <a:spcPct val="100000"/>
              </a:lnSpc>
              <a:spcBef>
                <a:spcPts val="0"/>
              </a:spcBef>
              <a:spcAft>
                <a:spcPts val="0"/>
              </a:spcAft>
              <a:buClr>
                <a:schemeClr val="dk1"/>
              </a:buClr>
              <a:buSzPts val="4100"/>
              <a:buNone/>
              <a:defRPr sz="4100" b="1"/>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9" name="Google Shape;99;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ítulo 1">
  <p:cSld name="TITLE_AND_BODY_2">
    <p:spTree>
      <p:nvGrpSpPr>
        <p:cNvPr id="1" name="Shape 100"/>
        <p:cNvGrpSpPr/>
        <p:nvPr/>
      </p:nvGrpSpPr>
      <p:grpSpPr>
        <a:xfrm>
          <a:off x="0" y="0"/>
          <a:ext cx="0" cy="0"/>
          <a:chOff x="0" y="0"/>
          <a:chExt cx="0" cy="0"/>
        </a:xfrm>
      </p:grpSpPr>
      <p:sp>
        <p:nvSpPr>
          <p:cNvPr id="101" name="Google Shape;101;p26"/>
          <p:cNvSpPr txBox="1">
            <a:spLocks noGrp="1"/>
          </p:cNvSpPr>
          <p:nvPr>
            <p:ph type="body" idx="1"/>
          </p:nvPr>
        </p:nvSpPr>
        <p:spPr>
          <a:xfrm>
            <a:off x="450503" y="4447448"/>
            <a:ext cx="8239200" cy="239100"/>
          </a:xfrm>
          <a:prstGeom prst="rect">
            <a:avLst/>
          </a:prstGeom>
          <a:noFill/>
          <a:ln>
            <a:noFill/>
          </a:ln>
        </p:spPr>
        <p:txBody>
          <a:bodyPr spcFirstLastPara="1" wrap="square" lIns="34275" tIns="34275" rIns="34275" bIns="34275" anchor="t" anchorCtr="0">
            <a:normAutofit/>
          </a:bodyPr>
          <a:lstStyle>
            <a:lvl1pPr marL="457200" lvl="0" indent="-228600" algn="l" rtl="0">
              <a:lnSpc>
                <a:spcPct val="100000"/>
              </a:lnSpc>
              <a:spcBef>
                <a:spcPts val="0"/>
              </a:spcBef>
              <a:spcAft>
                <a:spcPts val="0"/>
              </a:spcAft>
              <a:buClr>
                <a:schemeClr val="dk1"/>
              </a:buClr>
              <a:buSzPts val="1400"/>
              <a:buNone/>
              <a:defRPr sz="1400" b="1"/>
            </a:lvl1pPr>
            <a:lvl2pPr marL="914400" lvl="1" indent="-317500" algn="l" rtl="0">
              <a:lnSpc>
                <a:spcPct val="100000"/>
              </a:lnSpc>
              <a:spcBef>
                <a:spcPts val="0"/>
              </a:spcBef>
              <a:spcAft>
                <a:spcPts val="0"/>
              </a:spcAft>
              <a:buClr>
                <a:schemeClr val="dk1"/>
              </a:buClr>
              <a:buSzPts val="1400"/>
              <a:buChar char="•"/>
              <a:defRPr sz="1400" b="1"/>
            </a:lvl2pPr>
            <a:lvl3pPr marL="1371600" lvl="2" indent="-317500" algn="l" rtl="0">
              <a:lnSpc>
                <a:spcPct val="100000"/>
              </a:lnSpc>
              <a:spcBef>
                <a:spcPts val="0"/>
              </a:spcBef>
              <a:spcAft>
                <a:spcPts val="0"/>
              </a:spcAft>
              <a:buClr>
                <a:schemeClr val="dk1"/>
              </a:buClr>
              <a:buSzPts val="1400"/>
              <a:buChar char="•"/>
              <a:defRPr sz="1400" b="1"/>
            </a:lvl3pPr>
            <a:lvl4pPr marL="1828800" lvl="3" indent="-317500" algn="l" rtl="0">
              <a:lnSpc>
                <a:spcPct val="100000"/>
              </a:lnSpc>
              <a:spcBef>
                <a:spcPts val="0"/>
              </a:spcBef>
              <a:spcAft>
                <a:spcPts val="0"/>
              </a:spcAft>
              <a:buClr>
                <a:schemeClr val="dk1"/>
              </a:buClr>
              <a:buSzPts val="1400"/>
              <a:buChar char="•"/>
              <a:defRPr sz="1400" b="1"/>
            </a:lvl4pPr>
            <a:lvl5pPr marL="2286000" lvl="4" indent="-317500" algn="l" rtl="0">
              <a:lnSpc>
                <a:spcPct val="100000"/>
              </a:lnSpc>
              <a:spcBef>
                <a:spcPts val="0"/>
              </a:spcBef>
              <a:spcAft>
                <a:spcPts val="0"/>
              </a:spcAft>
              <a:buClr>
                <a:schemeClr val="dk1"/>
              </a:buClr>
              <a:buSzPts val="1400"/>
              <a:buChar char="•"/>
              <a:defRPr sz="1400" b="1"/>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2" name="Google Shape;102;p26"/>
          <p:cNvSpPr txBox="1">
            <a:spLocks noGrp="1"/>
          </p:cNvSpPr>
          <p:nvPr>
            <p:ph type="title"/>
          </p:nvPr>
        </p:nvSpPr>
        <p:spPr>
          <a:xfrm>
            <a:off x="452436" y="965622"/>
            <a:ext cx="8239200" cy="17430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400"/>
              <a:buFont typeface="Calibri"/>
              <a:buNone/>
              <a:defRPr sz="4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3" name="Google Shape;103;p26"/>
          <p:cNvSpPr txBox="1">
            <a:spLocks noGrp="1"/>
          </p:cNvSpPr>
          <p:nvPr>
            <p:ph type="body" idx="2"/>
          </p:nvPr>
        </p:nvSpPr>
        <p:spPr>
          <a:xfrm>
            <a:off x="450503" y="2708696"/>
            <a:ext cx="8239200" cy="714300"/>
          </a:xfrm>
          <a:prstGeom prst="rect">
            <a:avLst/>
          </a:prstGeom>
          <a:noFill/>
          <a:ln>
            <a:noFill/>
          </a:ln>
        </p:spPr>
        <p:txBody>
          <a:bodyPr spcFirstLastPara="1" wrap="square" lIns="68575" tIns="34275" rIns="68575" bIns="34275" anchor="t" anchorCtr="0">
            <a:normAutofit/>
          </a:bodyPr>
          <a:lstStyle>
            <a:lvl1pPr marL="457200" lvl="0" indent="-228600" algn="l" rtl="0">
              <a:lnSpc>
                <a:spcPct val="100000"/>
              </a:lnSpc>
              <a:spcBef>
                <a:spcPts val="0"/>
              </a:spcBef>
              <a:spcAft>
                <a:spcPts val="0"/>
              </a:spcAft>
              <a:buClr>
                <a:schemeClr val="dk1"/>
              </a:buClr>
              <a:buSzPts val="4100"/>
              <a:buNone/>
              <a:defRPr sz="4100" b="1"/>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4" name="Google Shape;104;p2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2">
  <p:cSld name="TITLE_AND_BODY_3">
    <p:spTree>
      <p:nvGrpSpPr>
        <p:cNvPr id="1" name="Shape 105"/>
        <p:cNvGrpSpPr/>
        <p:nvPr/>
      </p:nvGrpSpPr>
      <p:grpSpPr>
        <a:xfrm>
          <a:off x="0" y="0"/>
          <a:ext cx="0" cy="0"/>
          <a:chOff x="0" y="0"/>
          <a:chExt cx="0" cy="0"/>
        </a:xfrm>
      </p:grpSpPr>
      <p:sp>
        <p:nvSpPr>
          <p:cNvPr id="106" name="Google Shape;106;p27"/>
          <p:cNvSpPr txBox="1">
            <a:spLocks noGrp="1"/>
          </p:cNvSpPr>
          <p:nvPr>
            <p:ph type="body" idx="1"/>
          </p:nvPr>
        </p:nvSpPr>
        <p:spPr>
          <a:xfrm>
            <a:off x="450503" y="4447448"/>
            <a:ext cx="8239200" cy="239100"/>
          </a:xfrm>
          <a:prstGeom prst="rect">
            <a:avLst/>
          </a:prstGeom>
          <a:noFill/>
          <a:ln>
            <a:noFill/>
          </a:ln>
        </p:spPr>
        <p:txBody>
          <a:bodyPr spcFirstLastPara="1" wrap="square" lIns="34275" tIns="34275" rIns="34275" bIns="34275" anchor="t" anchorCtr="0">
            <a:normAutofit/>
          </a:bodyPr>
          <a:lstStyle>
            <a:lvl1pPr marL="457200" lvl="0" indent="-228600" algn="l" rtl="0">
              <a:lnSpc>
                <a:spcPct val="100000"/>
              </a:lnSpc>
              <a:spcBef>
                <a:spcPts val="0"/>
              </a:spcBef>
              <a:spcAft>
                <a:spcPts val="0"/>
              </a:spcAft>
              <a:buClr>
                <a:schemeClr val="dk1"/>
              </a:buClr>
              <a:buSzPts val="1400"/>
              <a:buNone/>
              <a:defRPr sz="1400" b="1"/>
            </a:lvl1pPr>
            <a:lvl2pPr marL="914400" lvl="1" indent="-317500" algn="l" rtl="0">
              <a:lnSpc>
                <a:spcPct val="100000"/>
              </a:lnSpc>
              <a:spcBef>
                <a:spcPts val="0"/>
              </a:spcBef>
              <a:spcAft>
                <a:spcPts val="0"/>
              </a:spcAft>
              <a:buClr>
                <a:schemeClr val="dk1"/>
              </a:buClr>
              <a:buSzPts val="1400"/>
              <a:buChar char="•"/>
              <a:defRPr sz="1400" b="1"/>
            </a:lvl2pPr>
            <a:lvl3pPr marL="1371600" lvl="2" indent="-317500" algn="l" rtl="0">
              <a:lnSpc>
                <a:spcPct val="100000"/>
              </a:lnSpc>
              <a:spcBef>
                <a:spcPts val="0"/>
              </a:spcBef>
              <a:spcAft>
                <a:spcPts val="0"/>
              </a:spcAft>
              <a:buClr>
                <a:schemeClr val="dk1"/>
              </a:buClr>
              <a:buSzPts val="1400"/>
              <a:buChar char="•"/>
              <a:defRPr sz="1400" b="1"/>
            </a:lvl3pPr>
            <a:lvl4pPr marL="1828800" lvl="3" indent="-317500" algn="l" rtl="0">
              <a:lnSpc>
                <a:spcPct val="100000"/>
              </a:lnSpc>
              <a:spcBef>
                <a:spcPts val="0"/>
              </a:spcBef>
              <a:spcAft>
                <a:spcPts val="0"/>
              </a:spcAft>
              <a:buClr>
                <a:schemeClr val="dk1"/>
              </a:buClr>
              <a:buSzPts val="1400"/>
              <a:buChar char="•"/>
              <a:defRPr sz="1400" b="1"/>
            </a:lvl4pPr>
            <a:lvl5pPr marL="2286000" lvl="4" indent="-317500" algn="l" rtl="0">
              <a:lnSpc>
                <a:spcPct val="100000"/>
              </a:lnSpc>
              <a:spcBef>
                <a:spcPts val="0"/>
              </a:spcBef>
              <a:spcAft>
                <a:spcPts val="0"/>
              </a:spcAft>
              <a:buClr>
                <a:schemeClr val="dk1"/>
              </a:buClr>
              <a:buSzPts val="1400"/>
              <a:buChar char="•"/>
              <a:defRPr sz="1400" b="1"/>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7" name="Google Shape;107;p27"/>
          <p:cNvSpPr txBox="1">
            <a:spLocks noGrp="1"/>
          </p:cNvSpPr>
          <p:nvPr>
            <p:ph type="title"/>
          </p:nvPr>
        </p:nvSpPr>
        <p:spPr>
          <a:xfrm>
            <a:off x="452436" y="965622"/>
            <a:ext cx="8239200" cy="17430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400"/>
              <a:buFont typeface="Calibri"/>
              <a:buNone/>
              <a:defRPr sz="4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8" name="Google Shape;108;p27"/>
          <p:cNvSpPr txBox="1">
            <a:spLocks noGrp="1"/>
          </p:cNvSpPr>
          <p:nvPr>
            <p:ph type="body" idx="2"/>
          </p:nvPr>
        </p:nvSpPr>
        <p:spPr>
          <a:xfrm>
            <a:off x="450503" y="2708696"/>
            <a:ext cx="8239200" cy="714300"/>
          </a:xfrm>
          <a:prstGeom prst="rect">
            <a:avLst/>
          </a:prstGeom>
          <a:noFill/>
          <a:ln>
            <a:noFill/>
          </a:ln>
        </p:spPr>
        <p:txBody>
          <a:bodyPr spcFirstLastPara="1" wrap="square" lIns="68575" tIns="34275" rIns="68575" bIns="34275" anchor="t" anchorCtr="0">
            <a:normAutofit/>
          </a:bodyPr>
          <a:lstStyle>
            <a:lvl1pPr marL="457200" lvl="0" indent="-228600" algn="l" rtl="0">
              <a:lnSpc>
                <a:spcPct val="100000"/>
              </a:lnSpc>
              <a:spcBef>
                <a:spcPts val="0"/>
              </a:spcBef>
              <a:spcAft>
                <a:spcPts val="0"/>
              </a:spcAft>
              <a:buClr>
                <a:schemeClr val="dk1"/>
              </a:buClr>
              <a:buSzPts val="4100"/>
              <a:buNone/>
              <a:defRPr sz="4100" b="1"/>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9" name="Google Shape;109;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ítulo 3">
  <p:cSld name="TITLE_AND_BODY_4">
    <p:spTree>
      <p:nvGrpSpPr>
        <p:cNvPr id="1" name="Shape 110"/>
        <p:cNvGrpSpPr/>
        <p:nvPr/>
      </p:nvGrpSpPr>
      <p:grpSpPr>
        <a:xfrm>
          <a:off x="0" y="0"/>
          <a:ext cx="0" cy="0"/>
          <a:chOff x="0" y="0"/>
          <a:chExt cx="0" cy="0"/>
        </a:xfrm>
      </p:grpSpPr>
      <p:sp>
        <p:nvSpPr>
          <p:cNvPr id="111" name="Google Shape;111;p28"/>
          <p:cNvSpPr txBox="1">
            <a:spLocks noGrp="1"/>
          </p:cNvSpPr>
          <p:nvPr>
            <p:ph type="body" idx="1"/>
          </p:nvPr>
        </p:nvSpPr>
        <p:spPr>
          <a:xfrm>
            <a:off x="450503" y="4447448"/>
            <a:ext cx="8239200" cy="239100"/>
          </a:xfrm>
          <a:prstGeom prst="rect">
            <a:avLst/>
          </a:prstGeom>
          <a:noFill/>
          <a:ln>
            <a:noFill/>
          </a:ln>
        </p:spPr>
        <p:txBody>
          <a:bodyPr spcFirstLastPara="1" wrap="square" lIns="34275" tIns="34275" rIns="34275" bIns="34275" anchor="t" anchorCtr="0">
            <a:normAutofit/>
          </a:bodyPr>
          <a:lstStyle>
            <a:lvl1pPr marL="457200" lvl="0" indent="-228600" algn="l" rtl="0">
              <a:lnSpc>
                <a:spcPct val="100000"/>
              </a:lnSpc>
              <a:spcBef>
                <a:spcPts val="0"/>
              </a:spcBef>
              <a:spcAft>
                <a:spcPts val="0"/>
              </a:spcAft>
              <a:buClr>
                <a:schemeClr val="dk1"/>
              </a:buClr>
              <a:buSzPts val="1400"/>
              <a:buNone/>
              <a:defRPr sz="1400" b="1"/>
            </a:lvl1pPr>
            <a:lvl2pPr marL="914400" lvl="1" indent="-317500" algn="l" rtl="0">
              <a:lnSpc>
                <a:spcPct val="100000"/>
              </a:lnSpc>
              <a:spcBef>
                <a:spcPts val="0"/>
              </a:spcBef>
              <a:spcAft>
                <a:spcPts val="0"/>
              </a:spcAft>
              <a:buClr>
                <a:schemeClr val="dk1"/>
              </a:buClr>
              <a:buSzPts val="1400"/>
              <a:buChar char="•"/>
              <a:defRPr sz="1400" b="1"/>
            </a:lvl2pPr>
            <a:lvl3pPr marL="1371600" lvl="2" indent="-317500" algn="l" rtl="0">
              <a:lnSpc>
                <a:spcPct val="100000"/>
              </a:lnSpc>
              <a:spcBef>
                <a:spcPts val="0"/>
              </a:spcBef>
              <a:spcAft>
                <a:spcPts val="0"/>
              </a:spcAft>
              <a:buClr>
                <a:schemeClr val="dk1"/>
              </a:buClr>
              <a:buSzPts val="1400"/>
              <a:buChar char="•"/>
              <a:defRPr sz="1400" b="1"/>
            </a:lvl3pPr>
            <a:lvl4pPr marL="1828800" lvl="3" indent="-317500" algn="l" rtl="0">
              <a:lnSpc>
                <a:spcPct val="100000"/>
              </a:lnSpc>
              <a:spcBef>
                <a:spcPts val="0"/>
              </a:spcBef>
              <a:spcAft>
                <a:spcPts val="0"/>
              </a:spcAft>
              <a:buClr>
                <a:schemeClr val="dk1"/>
              </a:buClr>
              <a:buSzPts val="1400"/>
              <a:buChar char="•"/>
              <a:defRPr sz="1400" b="1"/>
            </a:lvl4pPr>
            <a:lvl5pPr marL="2286000" lvl="4" indent="-317500" algn="l" rtl="0">
              <a:lnSpc>
                <a:spcPct val="100000"/>
              </a:lnSpc>
              <a:spcBef>
                <a:spcPts val="0"/>
              </a:spcBef>
              <a:spcAft>
                <a:spcPts val="0"/>
              </a:spcAft>
              <a:buClr>
                <a:schemeClr val="dk1"/>
              </a:buClr>
              <a:buSzPts val="1400"/>
              <a:buChar char="•"/>
              <a:defRPr sz="1400" b="1"/>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2" name="Google Shape;112;p28"/>
          <p:cNvSpPr txBox="1">
            <a:spLocks noGrp="1"/>
          </p:cNvSpPr>
          <p:nvPr>
            <p:ph type="title"/>
          </p:nvPr>
        </p:nvSpPr>
        <p:spPr>
          <a:xfrm>
            <a:off x="452436" y="965622"/>
            <a:ext cx="8239200" cy="17430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400"/>
              <a:buFont typeface="Calibri"/>
              <a:buNone/>
              <a:defRPr sz="4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3" name="Google Shape;113;p28"/>
          <p:cNvSpPr txBox="1">
            <a:spLocks noGrp="1"/>
          </p:cNvSpPr>
          <p:nvPr>
            <p:ph type="body" idx="2"/>
          </p:nvPr>
        </p:nvSpPr>
        <p:spPr>
          <a:xfrm>
            <a:off x="450503" y="2708696"/>
            <a:ext cx="8239200" cy="714300"/>
          </a:xfrm>
          <a:prstGeom prst="rect">
            <a:avLst/>
          </a:prstGeom>
          <a:noFill/>
          <a:ln>
            <a:noFill/>
          </a:ln>
        </p:spPr>
        <p:txBody>
          <a:bodyPr spcFirstLastPara="1" wrap="square" lIns="68575" tIns="34275" rIns="68575" bIns="34275" anchor="t" anchorCtr="0">
            <a:normAutofit/>
          </a:bodyPr>
          <a:lstStyle>
            <a:lvl1pPr marL="457200" lvl="0" indent="-228600" algn="l" rtl="0">
              <a:lnSpc>
                <a:spcPct val="100000"/>
              </a:lnSpc>
              <a:spcBef>
                <a:spcPts val="0"/>
              </a:spcBef>
              <a:spcAft>
                <a:spcPts val="0"/>
              </a:spcAft>
              <a:buClr>
                <a:schemeClr val="dk1"/>
              </a:buClr>
              <a:buSzPts val="4100"/>
              <a:buNone/>
              <a:defRPr sz="4100" b="1"/>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4" name="Google Shape;114;p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15"/>
        <p:cNvGrpSpPr/>
        <p:nvPr/>
      </p:nvGrpSpPr>
      <p:grpSpPr>
        <a:xfrm>
          <a:off x="0" y="0"/>
          <a:ext cx="0" cy="0"/>
          <a:chOff x="0" y="0"/>
          <a:chExt cx="0" cy="0"/>
        </a:xfrm>
      </p:grpSpPr>
      <p:cxnSp>
        <p:nvCxnSpPr>
          <p:cNvPr id="116" name="Google Shape;116;p29"/>
          <p:cNvCxnSpPr/>
          <p:nvPr/>
        </p:nvCxnSpPr>
        <p:spPr>
          <a:xfrm>
            <a:off x="665987" y="334311"/>
            <a:ext cx="0" cy="4474800"/>
          </a:xfrm>
          <a:prstGeom prst="straightConnector1">
            <a:avLst/>
          </a:prstGeom>
          <a:noFill/>
          <a:ln w="12700" cap="flat" cmpd="sng">
            <a:solidFill>
              <a:srgbClr val="A6A6A6">
                <a:alpha val="25099"/>
              </a:srgbClr>
            </a:solidFill>
            <a:prstDash val="solid"/>
            <a:round/>
            <a:headEnd type="none" w="sm" len="sm"/>
            <a:tailEnd type="none" w="sm" len="sm"/>
          </a:ln>
        </p:spPr>
      </p:cxnSp>
      <p:sp>
        <p:nvSpPr>
          <p:cNvPr id="117" name="Google Shape;117;p29"/>
          <p:cNvSpPr txBox="1">
            <a:spLocks noGrp="1"/>
          </p:cNvSpPr>
          <p:nvPr>
            <p:ph type="sldNum" idx="12"/>
          </p:nvPr>
        </p:nvSpPr>
        <p:spPr>
          <a:xfrm flipH="1">
            <a:off x="61881" y="4577156"/>
            <a:ext cx="221700" cy="230400"/>
          </a:xfrm>
          <a:prstGeom prst="rect">
            <a:avLst/>
          </a:prstGeom>
          <a:noFill/>
          <a:ln>
            <a:noFill/>
          </a:ln>
        </p:spPr>
        <p:txBody>
          <a:bodyPr spcFirstLastPara="1" wrap="square" lIns="68575" tIns="68575" rIns="68575" bIns="68575"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2"/>
        <p:cNvGrpSpPr/>
        <p:nvPr/>
      </p:nvGrpSpPr>
      <p:grpSpPr>
        <a:xfrm>
          <a:off x="0" y="0"/>
          <a:ext cx="0" cy="0"/>
          <a:chOff x="0" y="0"/>
          <a:chExt cx="0" cy="0"/>
        </a:xfrm>
      </p:grpSpPr>
      <p:sp>
        <p:nvSpPr>
          <p:cNvPr id="123" name="Google Shape;123;p3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4" name="Google Shape;124;p3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5" name="Google Shape;12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6"/>
        <p:cNvGrpSpPr/>
        <p:nvPr/>
      </p:nvGrpSpPr>
      <p:grpSpPr>
        <a:xfrm>
          <a:off x="0" y="0"/>
          <a:ext cx="0" cy="0"/>
          <a:chOff x="0" y="0"/>
          <a:chExt cx="0" cy="0"/>
        </a:xfrm>
      </p:grpSpPr>
      <p:sp>
        <p:nvSpPr>
          <p:cNvPr id="127" name="Google Shape;127;p3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8" name="Google Shape;12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9"/>
        <p:cNvGrpSpPr/>
        <p:nvPr/>
      </p:nvGrpSpPr>
      <p:grpSpPr>
        <a:xfrm>
          <a:off x="0" y="0"/>
          <a:ext cx="0" cy="0"/>
          <a:chOff x="0" y="0"/>
          <a:chExt cx="0" cy="0"/>
        </a:xfrm>
      </p:grpSpPr>
      <p:sp>
        <p:nvSpPr>
          <p:cNvPr id="130" name="Google Shape;130;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1" name="Google Shape;131;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32" name="Google Shape;13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3"/>
        <p:cNvGrpSpPr/>
        <p:nvPr/>
      </p:nvGrpSpPr>
      <p:grpSpPr>
        <a:xfrm>
          <a:off x="0" y="0"/>
          <a:ext cx="0" cy="0"/>
          <a:chOff x="0" y="0"/>
          <a:chExt cx="0" cy="0"/>
        </a:xfrm>
      </p:grpSpPr>
      <p:sp>
        <p:nvSpPr>
          <p:cNvPr id="134" name="Google Shape;13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5" name="Google Shape;135;p3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36" name="Google Shape;136;p3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37" name="Google Shape;137;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
        <p:cNvGrpSpPr/>
        <p:nvPr/>
      </p:nvGrpSpPr>
      <p:grpSpPr>
        <a:xfrm>
          <a:off x="0" y="0"/>
          <a:ext cx="0" cy="0"/>
          <a:chOff x="0" y="0"/>
          <a:chExt cx="0" cy="0"/>
        </a:xfrm>
      </p:grpSpPr>
      <p:sp>
        <p:nvSpPr>
          <p:cNvPr id="139" name="Google Shape;13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1"/>
        <p:cNvGrpSpPr/>
        <p:nvPr/>
      </p:nvGrpSpPr>
      <p:grpSpPr>
        <a:xfrm>
          <a:off x="0" y="0"/>
          <a:ext cx="0" cy="0"/>
          <a:chOff x="0" y="0"/>
          <a:chExt cx="0" cy="0"/>
        </a:xfrm>
      </p:grpSpPr>
      <p:sp>
        <p:nvSpPr>
          <p:cNvPr id="142" name="Google Shape;142;p3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3" name="Google Shape;143;p3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4" name="Google Shape;144;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5"/>
        <p:cNvGrpSpPr/>
        <p:nvPr/>
      </p:nvGrpSpPr>
      <p:grpSpPr>
        <a:xfrm>
          <a:off x="0" y="0"/>
          <a:ext cx="0" cy="0"/>
          <a:chOff x="0" y="0"/>
          <a:chExt cx="0" cy="0"/>
        </a:xfrm>
      </p:grpSpPr>
      <p:sp>
        <p:nvSpPr>
          <p:cNvPr id="146" name="Google Shape;146;p3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7" name="Google Shape;147;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8"/>
        <p:cNvGrpSpPr/>
        <p:nvPr/>
      </p:nvGrpSpPr>
      <p:grpSpPr>
        <a:xfrm>
          <a:off x="0" y="0"/>
          <a:ext cx="0" cy="0"/>
          <a:chOff x="0" y="0"/>
          <a:chExt cx="0" cy="0"/>
        </a:xfrm>
      </p:grpSpPr>
      <p:sp>
        <p:nvSpPr>
          <p:cNvPr id="149" name="Google Shape;149;p3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1" name="Google Shape;151;p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2" name="Google Shape;152;p3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53" name="Google Shape;15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4"/>
        <p:cNvGrpSpPr/>
        <p:nvPr/>
      </p:nvGrpSpPr>
      <p:grpSpPr>
        <a:xfrm>
          <a:off x="0" y="0"/>
          <a:ext cx="0" cy="0"/>
          <a:chOff x="0" y="0"/>
          <a:chExt cx="0" cy="0"/>
        </a:xfrm>
      </p:grpSpPr>
      <p:sp>
        <p:nvSpPr>
          <p:cNvPr id="155" name="Google Shape;155;p3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56" name="Google Shape;156;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7"/>
        <p:cNvGrpSpPr/>
        <p:nvPr/>
      </p:nvGrpSpPr>
      <p:grpSpPr>
        <a:xfrm>
          <a:off x="0" y="0"/>
          <a:ext cx="0" cy="0"/>
          <a:chOff x="0" y="0"/>
          <a:chExt cx="0" cy="0"/>
        </a:xfrm>
      </p:grpSpPr>
      <p:sp>
        <p:nvSpPr>
          <p:cNvPr id="158" name="Google Shape;158;p4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9" name="Google Shape;159;p4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60" name="Google Shape;160;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
        <p:nvSpPr>
          <p:cNvPr id="162" name="Google Shape;16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_AND_BODY">
  <p:cSld name="TITLE_AND_BODY_1">
    <p:spTree>
      <p:nvGrpSpPr>
        <p:cNvPr id="1" name="Shape 163"/>
        <p:cNvGrpSpPr/>
        <p:nvPr/>
      </p:nvGrpSpPr>
      <p:grpSpPr>
        <a:xfrm>
          <a:off x="0" y="0"/>
          <a:ext cx="0" cy="0"/>
          <a:chOff x="0" y="0"/>
          <a:chExt cx="0" cy="0"/>
        </a:xfrm>
      </p:grpSpPr>
      <p:sp>
        <p:nvSpPr>
          <p:cNvPr id="164" name="Google Shape;164;p42"/>
          <p:cNvSpPr txBox="1">
            <a:spLocks noGrp="1"/>
          </p:cNvSpPr>
          <p:nvPr>
            <p:ph type="title"/>
          </p:nvPr>
        </p:nvSpPr>
        <p:spPr>
          <a:xfrm>
            <a:off x="452438" y="404812"/>
            <a:ext cx="8239200" cy="5373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1800"/>
              <a:buFont typeface="Calibri"/>
              <a:buNone/>
              <a:defRPr sz="3300" b="0" i="0" u="none" strike="noStrike" cap="none">
                <a:solidFill>
                  <a:schemeClr val="dk1"/>
                </a:solidFill>
                <a:latin typeface="Calibri"/>
                <a:ea typeface="Calibri"/>
                <a:cs typeface="Calibri"/>
                <a:sym typeface="Calibri"/>
              </a:defRPr>
            </a:lvl1pPr>
            <a:lvl2pPr lvl="1" algn="l" rtl="0">
              <a:lnSpc>
                <a:spcPct val="80000"/>
              </a:lnSpc>
              <a:spcBef>
                <a:spcPts val="0"/>
              </a:spcBef>
              <a:spcAft>
                <a:spcPts val="0"/>
              </a:spcAft>
              <a:buClr>
                <a:srgbClr val="000000"/>
              </a:buClr>
              <a:buSzPts val="1800"/>
              <a:buFont typeface="Arial"/>
              <a:buNone/>
              <a:defRPr sz="1800"/>
            </a:lvl2pPr>
            <a:lvl3pPr lvl="2" algn="l" rtl="0">
              <a:lnSpc>
                <a:spcPct val="80000"/>
              </a:lnSpc>
              <a:spcBef>
                <a:spcPts val="0"/>
              </a:spcBef>
              <a:spcAft>
                <a:spcPts val="0"/>
              </a:spcAft>
              <a:buClr>
                <a:srgbClr val="000000"/>
              </a:buClr>
              <a:buSzPts val="1800"/>
              <a:buFont typeface="Arial"/>
              <a:buNone/>
              <a:defRPr sz="1800"/>
            </a:lvl3pPr>
            <a:lvl4pPr lvl="3" algn="l" rtl="0">
              <a:lnSpc>
                <a:spcPct val="80000"/>
              </a:lnSpc>
              <a:spcBef>
                <a:spcPts val="0"/>
              </a:spcBef>
              <a:spcAft>
                <a:spcPts val="0"/>
              </a:spcAft>
              <a:buClr>
                <a:srgbClr val="000000"/>
              </a:buClr>
              <a:buSzPts val="1800"/>
              <a:buFont typeface="Arial"/>
              <a:buNone/>
              <a:defRPr sz="1800"/>
            </a:lvl4pPr>
            <a:lvl5pPr lvl="4" algn="l" rtl="0">
              <a:lnSpc>
                <a:spcPct val="80000"/>
              </a:lnSpc>
              <a:spcBef>
                <a:spcPts val="0"/>
              </a:spcBef>
              <a:spcAft>
                <a:spcPts val="0"/>
              </a:spcAft>
              <a:buClr>
                <a:srgbClr val="000000"/>
              </a:buClr>
              <a:buSzPts val="1800"/>
              <a:buFont typeface="Arial"/>
              <a:buNone/>
              <a:defRPr sz="1800"/>
            </a:lvl5pPr>
            <a:lvl6pPr lvl="5" algn="l" rtl="0">
              <a:lnSpc>
                <a:spcPct val="80000"/>
              </a:lnSpc>
              <a:spcBef>
                <a:spcPts val="0"/>
              </a:spcBef>
              <a:spcAft>
                <a:spcPts val="0"/>
              </a:spcAft>
              <a:buClr>
                <a:srgbClr val="000000"/>
              </a:buClr>
              <a:buSzPts val="1800"/>
              <a:buFont typeface="Arial"/>
              <a:buNone/>
              <a:defRPr sz="1800"/>
            </a:lvl6pPr>
            <a:lvl7pPr lvl="6" algn="l" rtl="0">
              <a:lnSpc>
                <a:spcPct val="80000"/>
              </a:lnSpc>
              <a:spcBef>
                <a:spcPts val="0"/>
              </a:spcBef>
              <a:spcAft>
                <a:spcPts val="0"/>
              </a:spcAft>
              <a:buClr>
                <a:srgbClr val="000000"/>
              </a:buClr>
              <a:buSzPts val="1800"/>
              <a:buFont typeface="Arial"/>
              <a:buNone/>
              <a:defRPr sz="1800"/>
            </a:lvl7pPr>
            <a:lvl8pPr lvl="7" algn="l" rtl="0">
              <a:lnSpc>
                <a:spcPct val="80000"/>
              </a:lnSpc>
              <a:spcBef>
                <a:spcPts val="0"/>
              </a:spcBef>
              <a:spcAft>
                <a:spcPts val="0"/>
              </a:spcAft>
              <a:buClr>
                <a:srgbClr val="000000"/>
              </a:buClr>
              <a:buSzPts val="1800"/>
              <a:buFont typeface="Arial"/>
              <a:buNone/>
              <a:defRPr sz="1800"/>
            </a:lvl8pPr>
            <a:lvl9pPr lvl="8" algn="l" rtl="0">
              <a:lnSpc>
                <a:spcPct val="80000"/>
              </a:lnSpc>
              <a:spcBef>
                <a:spcPts val="0"/>
              </a:spcBef>
              <a:spcAft>
                <a:spcPts val="0"/>
              </a:spcAft>
              <a:buClr>
                <a:srgbClr val="000000"/>
              </a:buClr>
              <a:buSzPts val="1800"/>
              <a:buFont typeface="Arial"/>
              <a:buNone/>
              <a:defRPr sz="1800"/>
            </a:lvl9pPr>
          </a:lstStyle>
          <a:p>
            <a:endParaRPr/>
          </a:p>
        </p:txBody>
      </p:sp>
      <p:sp>
        <p:nvSpPr>
          <p:cNvPr id="165" name="Google Shape;165;p42"/>
          <p:cNvSpPr txBox="1">
            <a:spLocks noGrp="1"/>
          </p:cNvSpPr>
          <p:nvPr>
            <p:ph type="body" idx="1"/>
          </p:nvPr>
        </p:nvSpPr>
        <p:spPr>
          <a:xfrm>
            <a:off x="452438" y="889861"/>
            <a:ext cx="8239200" cy="350400"/>
          </a:xfrm>
          <a:prstGeom prst="rect">
            <a:avLst/>
          </a:prstGeom>
          <a:noFill/>
          <a:ln>
            <a:noFill/>
          </a:ln>
        </p:spPr>
        <p:txBody>
          <a:bodyPr spcFirstLastPara="1" wrap="square" lIns="45675" tIns="45675" rIns="45675" bIns="45675" anchor="t" anchorCtr="0">
            <a:normAutofit/>
          </a:bodyPr>
          <a:lstStyle>
            <a:lvl1pPr marL="457200" marR="0" lvl="0" indent="-228600" algn="l" rtl="0">
              <a:lnSpc>
                <a:spcPct val="100000"/>
              </a:lnSpc>
              <a:spcBef>
                <a:spcPts val="0"/>
              </a:spcBef>
              <a:spcAft>
                <a:spcPts val="0"/>
              </a:spcAft>
              <a:buClr>
                <a:srgbClr val="000000"/>
              </a:buClr>
              <a:buSzPts val="5500"/>
              <a:buFont typeface="Helvetica Neue"/>
              <a:buNone/>
              <a:defRPr sz="2100" b="1"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6" name="Google Shape;166;p42"/>
          <p:cNvSpPr txBox="1">
            <a:spLocks noGrp="1"/>
          </p:cNvSpPr>
          <p:nvPr>
            <p:ph type="body" idx="2"/>
          </p:nvPr>
        </p:nvSpPr>
        <p:spPr>
          <a:xfrm>
            <a:off x="452438" y="1593189"/>
            <a:ext cx="8239200" cy="3096000"/>
          </a:xfrm>
          <a:prstGeom prst="rect">
            <a:avLst/>
          </a:prstGeom>
          <a:noFill/>
          <a:ln>
            <a:noFill/>
          </a:ln>
        </p:spPr>
        <p:txBody>
          <a:bodyPr spcFirstLastPara="1" wrap="square" lIns="50800" tIns="50800" rIns="50800" bIns="50800" anchor="t" anchorCtr="0">
            <a:normAutofit/>
          </a:bodyPr>
          <a:lstStyle>
            <a:lvl1pPr marL="457200" marR="0" lvl="0" indent="-533400" algn="l" rtl="0">
              <a:lnSpc>
                <a:spcPct val="90000"/>
              </a:lnSpc>
              <a:spcBef>
                <a:spcPts val="1700"/>
              </a:spcBef>
              <a:spcAft>
                <a:spcPts val="0"/>
              </a:spcAft>
              <a:buClr>
                <a:schemeClr val="dk1"/>
              </a:buClr>
              <a:buSzPts val="4800"/>
              <a:buFont typeface="Arial"/>
              <a:buChar char="•"/>
              <a:defRPr sz="2100" b="0"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7" name="Google Shape;167;p42"/>
          <p:cNvSpPr txBox="1">
            <a:spLocks noGrp="1"/>
          </p:cNvSpPr>
          <p:nvPr>
            <p:ph type="sldNum" idx="12"/>
          </p:nvPr>
        </p:nvSpPr>
        <p:spPr>
          <a:xfrm>
            <a:off x="4500563" y="4527759"/>
            <a:ext cx="138300" cy="2103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White">
  <p:cSld name="White">
    <p:spTree>
      <p:nvGrpSpPr>
        <p:cNvPr id="1" name="Shape 168"/>
        <p:cNvGrpSpPr/>
        <p:nvPr/>
      </p:nvGrpSpPr>
      <p:grpSpPr>
        <a:xfrm>
          <a:off x="0" y="0"/>
          <a:ext cx="0" cy="0"/>
          <a:chOff x="0" y="0"/>
          <a:chExt cx="0" cy="0"/>
        </a:xfrm>
      </p:grpSpPr>
      <p:pic>
        <p:nvPicPr>
          <p:cNvPr id="169" name="Google Shape;169;p43" descr="image20.png"/>
          <p:cNvPicPr preferRelativeResize="0"/>
          <p:nvPr/>
        </p:nvPicPr>
        <p:blipFill rotWithShape="1">
          <a:blip r:embed="rId2">
            <a:alphaModFix/>
          </a:blip>
          <a:srcRect/>
          <a:stretch/>
        </p:blipFill>
        <p:spPr>
          <a:xfrm>
            <a:off x="8606970" y="102301"/>
            <a:ext cx="454574" cy="248298"/>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 1">
  <p:cSld name="TITLE_AND_BODY_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452438" y="404812"/>
            <a:ext cx="8239200" cy="5373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1800"/>
              <a:buFont typeface="Calibri"/>
              <a:buNone/>
              <a:defRPr sz="3300" b="0" i="0" u="none" strike="noStrike" cap="none">
                <a:solidFill>
                  <a:schemeClr val="dk1"/>
                </a:solidFill>
                <a:latin typeface="Calibri"/>
                <a:ea typeface="Calibri"/>
                <a:cs typeface="Calibri"/>
                <a:sym typeface="Calibri"/>
              </a:defRPr>
            </a:lvl1pPr>
            <a:lvl2pPr lvl="1" algn="l" rtl="0">
              <a:lnSpc>
                <a:spcPct val="80000"/>
              </a:lnSpc>
              <a:spcBef>
                <a:spcPts val="0"/>
              </a:spcBef>
              <a:spcAft>
                <a:spcPts val="0"/>
              </a:spcAft>
              <a:buClr>
                <a:srgbClr val="000000"/>
              </a:buClr>
              <a:buSzPts val="1800"/>
              <a:buFont typeface="Arial"/>
              <a:buNone/>
              <a:defRPr sz="1800"/>
            </a:lvl2pPr>
            <a:lvl3pPr lvl="2" algn="l" rtl="0">
              <a:lnSpc>
                <a:spcPct val="80000"/>
              </a:lnSpc>
              <a:spcBef>
                <a:spcPts val="0"/>
              </a:spcBef>
              <a:spcAft>
                <a:spcPts val="0"/>
              </a:spcAft>
              <a:buClr>
                <a:srgbClr val="000000"/>
              </a:buClr>
              <a:buSzPts val="1800"/>
              <a:buFont typeface="Arial"/>
              <a:buNone/>
              <a:defRPr sz="1800"/>
            </a:lvl3pPr>
            <a:lvl4pPr lvl="3" algn="l" rtl="0">
              <a:lnSpc>
                <a:spcPct val="80000"/>
              </a:lnSpc>
              <a:spcBef>
                <a:spcPts val="0"/>
              </a:spcBef>
              <a:spcAft>
                <a:spcPts val="0"/>
              </a:spcAft>
              <a:buClr>
                <a:srgbClr val="000000"/>
              </a:buClr>
              <a:buSzPts val="1800"/>
              <a:buFont typeface="Arial"/>
              <a:buNone/>
              <a:defRPr sz="1800"/>
            </a:lvl4pPr>
            <a:lvl5pPr lvl="4" algn="l" rtl="0">
              <a:lnSpc>
                <a:spcPct val="80000"/>
              </a:lnSpc>
              <a:spcBef>
                <a:spcPts val="0"/>
              </a:spcBef>
              <a:spcAft>
                <a:spcPts val="0"/>
              </a:spcAft>
              <a:buClr>
                <a:srgbClr val="000000"/>
              </a:buClr>
              <a:buSzPts val="1800"/>
              <a:buFont typeface="Arial"/>
              <a:buNone/>
              <a:defRPr sz="1800"/>
            </a:lvl5pPr>
            <a:lvl6pPr lvl="5" algn="l" rtl="0">
              <a:lnSpc>
                <a:spcPct val="80000"/>
              </a:lnSpc>
              <a:spcBef>
                <a:spcPts val="0"/>
              </a:spcBef>
              <a:spcAft>
                <a:spcPts val="0"/>
              </a:spcAft>
              <a:buClr>
                <a:srgbClr val="000000"/>
              </a:buClr>
              <a:buSzPts val="1800"/>
              <a:buFont typeface="Arial"/>
              <a:buNone/>
              <a:defRPr sz="1800"/>
            </a:lvl6pPr>
            <a:lvl7pPr lvl="6" algn="l" rtl="0">
              <a:lnSpc>
                <a:spcPct val="80000"/>
              </a:lnSpc>
              <a:spcBef>
                <a:spcPts val="0"/>
              </a:spcBef>
              <a:spcAft>
                <a:spcPts val="0"/>
              </a:spcAft>
              <a:buClr>
                <a:srgbClr val="000000"/>
              </a:buClr>
              <a:buSzPts val="1800"/>
              <a:buFont typeface="Arial"/>
              <a:buNone/>
              <a:defRPr sz="1800"/>
            </a:lvl7pPr>
            <a:lvl8pPr lvl="7" algn="l" rtl="0">
              <a:lnSpc>
                <a:spcPct val="80000"/>
              </a:lnSpc>
              <a:spcBef>
                <a:spcPts val="0"/>
              </a:spcBef>
              <a:spcAft>
                <a:spcPts val="0"/>
              </a:spcAft>
              <a:buClr>
                <a:srgbClr val="000000"/>
              </a:buClr>
              <a:buSzPts val="1800"/>
              <a:buFont typeface="Arial"/>
              <a:buNone/>
              <a:defRPr sz="1800"/>
            </a:lvl8pPr>
            <a:lvl9pPr lvl="8" algn="l" rtl="0">
              <a:lnSpc>
                <a:spcPct val="80000"/>
              </a:lnSpc>
              <a:spcBef>
                <a:spcPts val="0"/>
              </a:spcBef>
              <a:spcAft>
                <a:spcPts val="0"/>
              </a:spcAft>
              <a:buClr>
                <a:srgbClr val="000000"/>
              </a:buClr>
              <a:buSzPts val="1800"/>
              <a:buFont typeface="Arial"/>
              <a:buNone/>
              <a:defRPr sz="1800"/>
            </a:lvl9pPr>
          </a:lstStyle>
          <a:p>
            <a:endParaRPr/>
          </a:p>
        </p:txBody>
      </p:sp>
      <p:sp>
        <p:nvSpPr>
          <p:cNvPr id="172" name="Google Shape;172;p44"/>
          <p:cNvSpPr txBox="1">
            <a:spLocks noGrp="1"/>
          </p:cNvSpPr>
          <p:nvPr>
            <p:ph type="body" idx="1"/>
          </p:nvPr>
        </p:nvSpPr>
        <p:spPr>
          <a:xfrm>
            <a:off x="452438" y="889861"/>
            <a:ext cx="8239200" cy="350400"/>
          </a:xfrm>
          <a:prstGeom prst="rect">
            <a:avLst/>
          </a:prstGeom>
          <a:noFill/>
          <a:ln>
            <a:noFill/>
          </a:ln>
        </p:spPr>
        <p:txBody>
          <a:bodyPr spcFirstLastPara="1" wrap="square" lIns="45675" tIns="45675" rIns="45675" bIns="45675" anchor="t" anchorCtr="0">
            <a:normAutofit/>
          </a:bodyPr>
          <a:lstStyle>
            <a:lvl1pPr marL="457200" marR="0" lvl="0" indent="-228600" algn="l" rtl="0">
              <a:lnSpc>
                <a:spcPct val="100000"/>
              </a:lnSpc>
              <a:spcBef>
                <a:spcPts val="0"/>
              </a:spcBef>
              <a:spcAft>
                <a:spcPts val="0"/>
              </a:spcAft>
              <a:buClr>
                <a:srgbClr val="000000"/>
              </a:buClr>
              <a:buSzPts val="5500"/>
              <a:buFont typeface="Helvetica Neue"/>
              <a:buNone/>
              <a:defRPr sz="2100" b="1"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73" name="Google Shape;173;p44"/>
          <p:cNvSpPr txBox="1">
            <a:spLocks noGrp="1"/>
          </p:cNvSpPr>
          <p:nvPr>
            <p:ph type="body" idx="2"/>
          </p:nvPr>
        </p:nvSpPr>
        <p:spPr>
          <a:xfrm>
            <a:off x="452438" y="1593189"/>
            <a:ext cx="8239200" cy="3096000"/>
          </a:xfrm>
          <a:prstGeom prst="rect">
            <a:avLst/>
          </a:prstGeom>
          <a:noFill/>
          <a:ln>
            <a:noFill/>
          </a:ln>
        </p:spPr>
        <p:txBody>
          <a:bodyPr spcFirstLastPara="1" wrap="square" lIns="50800" tIns="50800" rIns="50800" bIns="50800" anchor="t" anchorCtr="0">
            <a:normAutofit/>
          </a:bodyPr>
          <a:lstStyle>
            <a:lvl1pPr marL="457200" marR="0" lvl="0" indent="-533400" algn="l" rtl="0">
              <a:lnSpc>
                <a:spcPct val="90000"/>
              </a:lnSpc>
              <a:spcBef>
                <a:spcPts val="1700"/>
              </a:spcBef>
              <a:spcAft>
                <a:spcPts val="0"/>
              </a:spcAft>
              <a:buClr>
                <a:schemeClr val="dk1"/>
              </a:buClr>
              <a:buSzPts val="4800"/>
              <a:buFont typeface="Arial"/>
              <a:buChar char="•"/>
              <a:defRPr sz="2100" b="0"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74" name="Google Shape;174;p44"/>
          <p:cNvSpPr txBox="1">
            <a:spLocks noGrp="1"/>
          </p:cNvSpPr>
          <p:nvPr>
            <p:ph type="sldNum" idx="12"/>
          </p:nvPr>
        </p:nvSpPr>
        <p:spPr>
          <a:xfrm>
            <a:off x="4500563" y="4527759"/>
            <a:ext cx="138300" cy="2103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_AND_BODY 2">
  <p:cSld name="TITLE_AND_BODY_3">
    <p:spTree>
      <p:nvGrpSpPr>
        <p:cNvPr id="1" name="Shape 175"/>
        <p:cNvGrpSpPr/>
        <p:nvPr/>
      </p:nvGrpSpPr>
      <p:grpSpPr>
        <a:xfrm>
          <a:off x="0" y="0"/>
          <a:ext cx="0" cy="0"/>
          <a:chOff x="0" y="0"/>
          <a:chExt cx="0" cy="0"/>
        </a:xfrm>
      </p:grpSpPr>
      <p:sp>
        <p:nvSpPr>
          <p:cNvPr id="176" name="Google Shape;176;p45"/>
          <p:cNvSpPr txBox="1">
            <a:spLocks noGrp="1"/>
          </p:cNvSpPr>
          <p:nvPr>
            <p:ph type="title"/>
          </p:nvPr>
        </p:nvSpPr>
        <p:spPr>
          <a:xfrm>
            <a:off x="452438" y="404812"/>
            <a:ext cx="8239200" cy="5373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1800"/>
              <a:buFont typeface="Calibri"/>
              <a:buNone/>
              <a:defRPr sz="3300" b="0" i="0" u="none" strike="noStrike" cap="none">
                <a:solidFill>
                  <a:schemeClr val="dk1"/>
                </a:solidFill>
                <a:latin typeface="Calibri"/>
                <a:ea typeface="Calibri"/>
                <a:cs typeface="Calibri"/>
                <a:sym typeface="Calibri"/>
              </a:defRPr>
            </a:lvl1pPr>
            <a:lvl2pPr lvl="1" algn="l" rtl="0">
              <a:lnSpc>
                <a:spcPct val="80000"/>
              </a:lnSpc>
              <a:spcBef>
                <a:spcPts val="0"/>
              </a:spcBef>
              <a:spcAft>
                <a:spcPts val="0"/>
              </a:spcAft>
              <a:buClr>
                <a:srgbClr val="000000"/>
              </a:buClr>
              <a:buSzPts val="1800"/>
              <a:buFont typeface="Arial"/>
              <a:buNone/>
              <a:defRPr sz="1800"/>
            </a:lvl2pPr>
            <a:lvl3pPr lvl="2" algn="l" rtl="0">
              <a:lnSpc>
                <a:spcPct val="80000"/>
              </a:lnSpc>
              <a:spcBef>
                <a:spcPts val="0"/>
              </a:spcBef>
              <a:spcAft>
                <a:spcPts val="0"/>
              </a:spcAft>
              <a:buClr>
                <a:srgbClr val="000000"/>
              </a:buClr>
              <a:buSzPts val="1800"/>
              <a:buFont typeface="Arial"/>
              <a:buNone/>
              <a:defRPr sz="1800"/>
            </a:lvl3pPr>
            <a:lvl4pPr lvl="3" algn="l" rtl="0">
              <a:lnSpc>
                <a:spcPct val="80000"/>
              </a:lnSpc>
              <a:spcBef>
                <a:spcPts val="0"/>
              </a:spcBef>
              <a:spcAft>
                <a:spcPts val="0"/>
              </a:spcAft>
              <a:buClr>
                <a:srgbClr val="000000"/>
              </a:buClr>
              <a:buSzPts val="1800"/>
              <a:buFont typeface="Arial"/>
              <a:buNone/>
              <a:defRPr sz="1800"/>
            </a:lvl4pPr>
            <a:lvl5pPr lvl="4" algn="l" rtl="0">
              <a:lnSpc>
                <a:spcPct val="80000"/>
              </a:lnSpc>
              <a:spcBef>
                <a:spcPts val="0"/>
              </a:spcBef>
              <a:spcAft>
                <a:spcPts val="0"/>
              </a:spcAft>
              <a:buClr>
                <a:srgbClr val="000000"/>
              </a:buClr>
              <a:buSzPts val="1800"/>
              <a:buFont typeface="Arial"/>
              <a:buNone/>
              <a:defRPr sz="1800"/>
            </a:lvl5pPr>
            <a:lvl6pPr lvl="5" algn="l" rtl="0">
              <a:lnSpc>
                <a:spcPct val="80000"/>
              </a:lnSpc>
              <a:spcBef>
                <a:spcPts val="0"/>
              </a:spcBef>
              <a:spcAft>
                <a:spcPts val="0"/>
              </a:spcAft>
              <a:buClr>
                <a:srgbClr val="000000"/>
              </a:buClr>
              <a:buSzPts val="1800"/>
              <a:buFont typeface="Arial"/>
              <a:buNone/>
              <a:defRPr sz="1800"/>
            </a:lvl6pPr>
            <a:lvl7pPr lvl="6" algn="l" rtl="0">
              <a:lnSpc>
                <a:spcPct val="80000"/>
              </a:lnSpc>
              <a:spcBef>
                <a:spcPts val="0"/>
              </a:spcBef>
              <a:spcAft>
                <a:spcPts val="0"/>
              </a:spcAft>
              <a:buClr>
                <a:srgbClr val="000000"/>
              </a:buClr>
              <a:buSzPts val="1800"/>
              <a:buFont typeface="Arial"/>
              <a:buNone/>
              <a:defRPr sz="1800"/>
            </a:lvl7pPr>
            <a:lvl8pPr lvl="7" algn="l" rtl="0">
              <a:lnSpc>
                <a:spcPct val="80000"/>
              </a:lnSpc>
              <a:spcBef>
                <a:spcPts val="0"/>
              </a:spcBef>
              <a:spcAft>
                <a:spcPts val="0"/>
              </a:spcAft>
              <a:buClr>
                <a:srgbClr val="000000"/>
              </a:buClr>
              <a:buSzPts val="1800"/>
              <a:buFont typeface="Arial"/>
              <a:buNone/>
              <a:defRPr sz="1800"/>
            </a:lvl8pPr>
            <a:lvl9pPr lvl="8" algn="l" rtl="0">
              <a:lnSpc>
                <a:spcPct val="80000"/>
              </a:lnSpc>
              <a:spcBef>
                <a:spcPts val="0"/>
              </a:spcBef>
              <a:spcAft>
                <a:spcPts val="0"/>
              </a:spcAft>
              <a:buClr>
                <a:srgbClr val="000000"/>
              </a:buClr>
              <a:buSzPts val="1800"/>
              <a:buFont typeface="Arial"/>
              <a:buNone/>
              <a:defRPr sz="1800"/>
            </a:lvl9pPr>
          </a:lstStyle>
          <a:p>
            <a:endParaRPr/>
          </a:p>
        </p:txBody>
      </p:sp>
      <p:sp>
        <p:nvSpPr>
          <p:cNvPr id="177" name="Google Shape;177;p45"/>
          <p:cNvSpPr txBox="1">
            <a:spLocks noGrp="1"/>
          </p:cNvSpPr>
          <p:nvPr>
            <p:ph type="body" idx="1"/>
          </p:nvPr>
        </p:nvSpPr>
        <p:spPr>
          <a:xfrm>
            <a:off x="452438" y="889861"/>
            <a:ext cx="8239200" cy="350400"/>
          </a:xfrm>
          <a:prstGeom prst="rect">
            <a:avLst/>
          </a:prstGeom>
          <a:noFill/>
          <a:ln>
            <a:noFill/>
          </a:ln>
        </p:spPr>
        <p:txBody>
          <a:bodyPr spcFirstLastPara="1" wrap="square" lIns="45675" tIns="45675" rIns="45675" bIns="45675" anchor="t" anchorCtr="0">
            <a:normAutofit/>
          </a:bodyPr>
          <a:lstStyle>
            <a:lvl1pPr marL="457200" marR="0" lvl="0" indent="-228600" algn="l" rtl="0">
              <a:lnSpc>
                <a:spcPct val="100000"/>
              </a:lnSpc>
              <a:spcBef>
                <a:spcPts val="0"/>
              </a:spcBef>
              <a:spcAft>
                <a:spcPts val="0"/>
              </a:spcAft>
              <a:buClr>
                <a:srgbClr val="000000"/>
              </a:buClr>
              <a:buSzPts val="5500"/>
              <a:buFont typeface="Helvetica Neue"/>
              <a:buNone/>
              <a:defRPr sz="2100" b="1"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78" name="Google Shape;178;p45"/>
          <p:cNvSpPr txBox="1">
            <a:spLocks noGrp="1"/>
          </p:cNvSpPr>
          <p:nvPr>
            <p:ph type="body" idx="2"/>
          </p:nvPr>
        </p:nvSpPr>
        <p:spPr>
          <a:xfrm>
            <a:off x="452438" y="1593189"/>
            <a:ext cx="8239200" cy="3096000"/>
          </a:xfrm>
          <a:prstGeom prst="rect">
            <a:avLst/>
          </a:prstGeom>
          <a:noFill/>
          <a:ln>
            <a:noFill/>
          </a:ln>
        </p:spPr>
        <p:txBody>
          <a:bodyPr spcFirstLastPara="1" wrap="square" lIns="50800" tIns="50800" rIns="50800" bIns="50800" anchor="t" anchorCtr="0">
            <a:normAutofit/>
          </a:bodyPr>
          <a:lstStyle>
            <a:lvl1pPr marL="457200" marR="0" lvl="0" indent="-533400" algn="l" rtl="0">
              <a:lnSpc>
                <a:spcPct val="90000"/>
              </a:lnSpc>
              <a:spcBef>
                <a:spcPts val="1700"/>
              </a:spcBef>
              <a:spcAft>
                <a:spcPts val="0"/>
              </a:spcAft>
              <a:buClr>
                <a:schemeClr val="dk1"/>
              </a:buClr>
              <a:buSzPts val="4800"/>
              <a:buFont typeface="Arial"/>
              <a:buChar char="•"/>
              <a:defRPr sz="2100" b="0"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79" name="Google Shape;179;p45"/>
          <p:cNvSpPr txBox="1">
            <a:spLocks noGrp="1"/>
          </p:cNvSpPr>
          <p:nvPr>
            <p:ph type="sldNum" idx="12"/>
          </p:nvPr>
        </p:nvSpPr>
        <p:spPr>
          <a:xfrm>
            <a:off x="4500563" y="4527759"/>
            <a:ext cx="138300" cy="2103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_AND_BODY 3">
  <p:cSld name="TITLE_AND_BODY_4">
    <p:spTree>
      <p:nvGrpSpPr>
        <p:cNvPr id="1" name="Shape 180"/>
        <p:cNvGrpSpPr/>
        <p:nvPr/>
      </p:nvGrpSpPr>
      <p:grpSpPr>
        <a:xfrm>
          <a:off x="0" y="0"/>
          <a:ext cx="0" cy="0"/>
          <a:chOff x="0" y="0"/>
          <a:chExt cx="0" cy="0"/>
        </a:xfrm>
      </p:grpSpPr>
      <p:sp>
        <p:nvSpPr>
          <p:cNvPr id="181" name="Google Shape;181;p46"/>
          <p:cNvSpPr txBox="1">
            <a:spLocks noGrp="1"/>
          </p:cNvSpPr>
          <p:nvPr>
            <p:ph type="title"/>
          </p:nvPr>
        </p:nvSpPr>
        <p:spPr>
          <a:xfrm>
            <a:off x="452438" y="404812"/>
            <a:ext cx="8239200" cy="5373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1800"/>
              <a:buFont typeface="Calibri"/>
              <a:buNone/>
              <a:defRPr sz="3300" b="0" i="0" u="none" strike="noStrike" cap="none">
                <a:solidFill>
                  <a:schemeClr val="dk1"/>
                </a:solidFill>
                <a:latin typeface="Calibri"/>
                <a:ea typeface="Calibri"/>
                <a:cs typeface="Calibri"/>
                <a:sym typeface="Calibri"/>
              </a:defRPr>
            </a:lvl1pPr>
            <a:lvl2pPr lvl="1" algn="l" rtl="0">
              <a:lnSpc>
                <a:spcPct val="80000"/>
              </a:lnSpc>
              <a:spcBef>
                <a:spcPts val="0"/>
              </a:spcBef>
              <a:spcAft>
                <a:spcPts val="0"/>
              </a:spcAft>
              <a:buClr>
                <a:srgbClr val="000000"/>
              </a:buClr>
              <a:buSzPts val="1800"/>
              <a:buFont typeface="Arial"/>
              <a:buNone/>
              <a:defRPr sz="1800"/>
            </a:lvl2pPr>
            <a:lvl3pPr lvl="2" algn="l" rtl="0">
              <a:lnSpc>
                <a:spcPct val="80000"/>
              </a:lnSpc>
              <a:spcBef>
                <a:spcPts val="0"/>
              </a:spcBef>
              <a:spcAft>
                <a:spcPts val="0"/>
              </a:spcAft>
              <a:buClr>
                <a:srgbClr val="000000"/>
              </a:buClr>
              <a:buSzPts val="1800"/>
              <a:buFont typeface="Arial"/>
              <a:buNone/>
              <a:defRPr sz="1800"/>
            </a:lvl3pPr>
            <a:lvl4pPr lvl="3" algn="l" rtl="0">
              <a:lnSpc>
                <a:spcPct val="80000"/>
              </a:lnSpc>
              <a:spcBef>
                <a:spcPts val="0"/>
              </a:spcBef>
              <a:spcAft>
                <a:spcPts val="0"/>
              </a:spcAft>
              <a:buClr>
                <a:srgbClr val="000000"/>
              </a:buClr>
              <a:buSzPts val="1800"/>
              <a:buFont typeface="Arial"/>
              <a:buNone/>
              <a:defRPr sz="1800"/>
            </a:lvl4pPr>
            <a:lvl5pPr lvl="4" algn="l" rtl="0">
              <a:lnSpc>
                <a:spcPct val="80000"/>
              </a:lnSpc>
              <a:spcBef>
                <a:spcPts val="0"/>
              </a:spcBef>
              <a:spcAft>
                <a:spcPts val="0"/>
              </a:spcAft>
              <a:buClr>
                <a:srgbClr val="000000"/>
              </a:buClr>
              <a:buSzPts val="1800"/>
              <a:buFont typeface="Arial"/>
              <a:buNone/>
              <a:defRPr sz="1800"/>
            </a:lvl5pPr>
            <a:lvl6pPr lvl="5" algn="l" rtl="0">
              <a:lnSpc>
                <a:spcPct val="80000"/>
              </a:lnSpc>
              <a:spcBef>
                <a:spcPts val="0"/>
              </a:spcBef>
              <a:spcAft>
                <a:spcPts val="0"/>
              </a:spcAft>
              <a:buClr>
                <a:srgbClr val="000000"/>
              </a:buClr>
              <a:buSzPts val="1800"/>
              <a:buFont typeface="Arial"/>
              <a:buNone/>
              <a:defRPr sz="1800"/>
            </a:lvl6pPr>
            <a:lvl7pPr lvl="6" algn="l" rtl="0">
              <a:lnSpc>
                <a:spcPct val="80000"/>
              </a:lnSpc>
              <a:spcBef>
                <a:spcPts val="0"/>
              </a:spcBef>
              <a:spcAft>
                <a:spcPts val="0"/>
              </a:spcAft>
              <a:buClr>
                <a:srgbClr val="000000"/>
              </a:buClr>
              <a:buSzPts val="1800"/>
              <a:buFont typeface="Arial"/>
              <a:buNone/>
              <a:defRPr sz="1800"/>
            </a:lvl7pPr>
            <a:lvl8pPr lvl="7" algn="l" rtl="0">
              <a:lnSpc>
                <a:spcPct val="80000"/>
              </a:lnSpc>
              <a:spcBef>
                <a:spcPts val="0"/>
              </a:spcBef>
              <a:spcAft>
                <a:spcPts val="0"/>
              </a:spcAft>
              <a:buClr>
                <a:srgbClr val="000000"/>
              </a:buClr>
              <a:buSzPts val="1800"/>
              <a:buFont typeface="Arial"/>
              <a:buNone/>
              <a:defRPr sz="1800"/>
            </a:lvl8pPr>
            <a:lvl9pPr lvl="8" algn="l" rtl="0">
              <a:lnSpc>
                <a:spcPct val="80000"/>
              </a:lnSpc>
              <a:spcBef>
                <a:spcPts val="0"/>
              </a:spcBef>
              <a:spcAft>
                <a:spcPts val="0"/>
              </a:spcAft>
              <a:buClr>
                <a:srgbClr val="000000"/>
              </a:buClr>
              <a:buSzPts val="1800"/>
              <a:buFont typeface="Arial"/>
              <a:buNone/>
              <a:defRPr sz="1800"/>
            </a:lvl9pPr>
          </a:lstStyle>
          <a:p>
            <a:endParaRPr/>
          </a:p>
        </p:txBody>
      </p:sp>
      <p:sp>
        <p:nvSpPr>
          <p:cNvPr id="182" name="Google Shape;182;p46"/>
          <p:cNvSpPr txBox="1">
            <a:spLocks noGrp="1"/>
          </p:cNvSpPr>
          <p:nvPr>
            <p:ph type="body" idx="1"/>
          </p:nvPr>
        </p:nvSpPr>
        <p:spPr>
          <a:xfrm>
            <a:off x="452438" y="889861"/>
            <a:ext cx="8239200" cy="350400"/>
          </a:xfrm>
          <a:prstGeom prst="rect">
            <a:avLst/>
          </a:prstGeom>
          <a:noFill/>
          <a:ln>
            <a:noFill/>
          </a:ln>
        </p:spPr>
        <p:txBody>
          <a:bodyPr spcFirstLastPara="1" wrap="square" lIns="45675" tIns="45675" rIns="45675" bIns="45675" anchor="t" anchorCtr="0">
            <a:normAutofit/>
          </a:bodyPr>
          <a:lstStyle>
            <a:lvl1pPr marL="457200" marR="0" lvl="0" indent="-228600" algn="l" rtl="0">
              <a:lnSpc>
                <a:spcPct val="100000"/>
              </a:lnSpc>
              <a:spcBef>
                <a:spcPts val="0"/>
              </a:spcBef>
              <a:spcAft>
                <a:spcPts val="0"/>
              </a:spcAft>
              <a:buClr>
                <a:srgbClr val="000000"/>
              </a:buClr>
              <a:buSzPts val="5500"/>
              <a:buFont typeface="Helvetica Neue"/>
              <a:buNone/>
              <a:defRPr sz="2100" b="1"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83" name="Google Shape;183;p46"/>
          <p:cNvSpPr txBox="1">
            <a:spLocks noGrp="1"/>
          </p:cNvSpPr>
          <p:nvPr>
            <p:ph type="body" idx="2"/>
          </p:nvPr>
        </p:nvSpPr>
        <p:spPr>
          <a:xfrm>
            <a:off x="452438" y="1593189"/>
            <a:ext cx="8239200" cy="3096000"/>
          </a:xfrm>
          <a:prstGeom prst="rect">
            <a:avLst/>
          </a:prstGeom>
          <a:noFill/>
          <a:ln>
            <a:noFill/>
          </a:ln>
        </p:spPr>
        <p:txBody>
          <a:bodyPr spcFirstLastPara="1" wrap="square" lIns="50800" tIns="50800" rIns="50800" bIns="50800" anchor="t" anchorCtr="0">
            <a:normAutofit/>
          </a:bodyPr>
          <a:lstStyle>
            <a:lvl1pPr marL="457200" marR="0" lvl="0" indent="-533400" algn="l" rtl="0">
              <a:lnSpc>
                <a:spcPct val="90000"/>
              </a:lnSpc>
              <a:spcBef>
                <a:spcPts val="1700"/>
              </a:spcBef>
              <a:spcAft>
                <a:spcPts val="0"/>
              </a:spcAft>
              <a:buClr>
                <a:schemeClr val="dk1"/>
              </a:buClr>
              <a:buSzPts val="4800"/>
              <a:buFont typeface="Arial"/>
              <a:buChar char="•"/>
              <a:defRPr sz="2100" b="0"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84" name="Google Shape;184;p46"/>
          <p:cNvSpPr txBox="1">
            <a:spLocks noGrp="1"/>
          </p:cNvSpPr>
          <p:nvPr>
            <p:ph type="sldNum" idx="12"/>
          </p:nvPr>
        </p:nvSpPr>
        <p:spPr>
          <a:xfrm>
            <a:off x="4500563" y="4527759"/>
            <a:ext cx="138300" cy="2103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_AND_BODY 4">
  <p:cSld name="TITLE_AND_BODY_5">
    <p:spTree>
      <p:nvGrpSpPr>
        <p:cNvPr id="1" name="Shape 185"/>
        <p:cNvGrpSpPr/>
        <p:nvPr/>
      </p:nvGrpSpPr>
      <p:grpSpPr>
        <a:xfrm>
          <a:off x="0" y="0"/>
          <a:ext cx="0" cy="0"/>
          <a:chOff x="0" y="0"/>
          <a:chExt cx="0" cy="0"/>
        </a:xfrm>
      </p:grpSpPr>
      <p:sp>
        <p:nvSpPr>
          <p:cNvPr id="186" name="Google Shape;186;p47"/>
          <p:cNvSpPr txBox="1">
            <a:spLocks noGrp="1"/>
          </p:cNvSpPr>
          <p:nvPr>
            <p:ph type="title"/>
          </p:nvPr>
        </p:nvSpPr>
        <p:spPr>
          <a:xfrm>
            <a:off x="452438" y="404812"/>
            <a:ext cx="8239200" cy="5373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1800"/>
              <a:buFont typeface="Calibri"/>
              <a:buNone/>
              <a:defRPr sz="3300" b="0" i="0" u="none" strike="noStrike" cap="none">
                <a:solidFill>
                  <a:schemeClr val="dk1"/>
                </a:solidFill>
                <a:latin typeface="Calibri"/>
                <a:ea typeface="Calibri"/>
                <a:cs typeface="Calibri"/>
                <a:sym typeface="Calibri"/>
              </a:defRPr>
            </a:lvl1pPr>
            <a:lvl2pPr lvl="1" algn="l" rtl="0">
              <a:lnSpc>
                <a:spcPct val="80000"/>
              </a:lnSpc>
              <a:spcBef>
                <a:spcPts val="0"/>
              </a:spcBef>
              <a:spcAft>
                <a:spcPts val="0"/>
              </a:spcAft>
              <a:buClr>
                <a:srgbClr val="000000"/>
              </a:buClr>
              <a:buSzPts val="1800"/>
              <a:buFont typeface="Arial"/>
              <a:buNone/>
              <a:defRPr sz="1800"/>
            </a:lvl2pPr>
            <a:lvl3pPr lvl="2" algn="l" rtl="0">
              <a:lnSpc>
                <a:spcPct val="80000"/>
              </a:lnSpc>
              <a:spcBef>
                <a:spcPts val="0"/>
              </a:spcBef>
              <a:spcAft>
                <a:spcPts val="0"/>
              </a:spcAft>
              <a:buClr>
                <a:srgbClr val="000000"/>
              </a:buClr>
              <a:buSzPts val="1800"/>
              <a:buFont typeface="Arial"/>
              <a:buNone/>
              <a:defRPr sz="1800"/>
            </a:lvl3pPr>
            <a:lvl4pPr lvl="3" algn="l" rtl="0">
              <a:lnSpc>
                <a:spcPct val="80000"/>
              </a:lnSpc>
              <a:spcBef>
                <a:spcPts val="0"/>
              </a:spcBef>
              <a:spcAft>
                <a:spcPts val="0"/>
              </a:spcAft>
              <a:buClr>
                <a:srgbClr val="000000"/>
              </a:buClr>
              <a:buSzPts val="1800"/>
              <a:buFont typeface="Arial"/>
              <a:buNone/>
              <a:defRPr sz="1800"/>
            </a:lvl4pPr>
            <a:lvl5pPr lvl="4" algn="l" rtl="0">
              <a:lnSpc>
                <a:spcPct val="80000"/>
              </a:lnSpc>
              <a:spcBef>
                <a:spcPts val="0"/>
              </a:spcBef>
              <a:spcAft>
                <a:spcPts val="0"/>
              </a:spcAft>
              <a:buClr>
                <a:srgbClr val="000000"/>
              </a:buClr>
              <a:buSzPts val="1800"/>
              <a:buFont typeface="Arial"/>
              <a:buNone/>
              <a:defRPr sz="1800"/>
            </a:lvl5pPr>
            <a:lvl6pPr lvl="5" algn="l" rtl="0">
              <a:lnSpc>
                <a:spcPct val="80000"/>
              </a:lnSpc>
              <a:spcBef>
                <a:spcPts val="0"/>
              </a:spcBef>
              <a:spcAft>
                <a:spcPts val="0"/>
              </a:spcAft>
              <a:buClr>
                <a:srgbClr val="000000"/>
              </a:buClr>
              <a:buSzPts val="1800"/>
              <a:buFont typeface="Arial"/>
              <a:buNone/>
              <a:defRPr sz="1800"/>
            </a:lvl6pPr>
            <a:lvl7pPr lvl="6" algn="l" rtl="0">
              <a:lnSpc>
                <a:spcPct val="80000"/>
              </a:lnSpc>
              <a:spcBef>
                <a:spcPts val="0"/>
              </a:spcBef>
              <a:spcAft>
                <a:spcPts val="0"/>
              </a:spcAft>
              <a:buClr>
                <a:srgbClr val="000000"/>
              </a:buClr>
              <a:buSzPts val="1800"/>
              <a:buFont typeface="Arial"/>
              <a:buNone/>
              <a:defRPr sz="1800"/>
            </a:lvl7pPr>
            <a:lvl8pPr lvl="7" algn="l" rtl="0">
              <a:lnSpc>
                <a:spcPct val="80000"/>
              </a:lnSpc>
              <a:spcBef>
                <a:spcPts val="0"/>
              </a:spcBef>
              <a:spcAft>
                <a:spcPts val="0"/>
              </a:spcAft>
              <a:buClr>
                <a:srgbClr val="000000"/>
              </a:buClr>
              <a:buSzPts val="1800"/>
              <a:buFont typeface="Arial"/>
              <a:buNone/>
              <a:defRPr sz="1800"/>
            </a:lvl8pPr>
            <a:lvl9pPr lvl="8" algn="l" rtl="0">
              <a:lnSpc>
                <a:spcPct val="80000"/>
              </a:lnSpc>
              <a:spcBef>
                <a:spcPts val="0"/>
              </a:spcBef>
              <a:spcAft>
                <a:spcPts val="0"/>
              </a:spcAft>
              <a:buClr>
                <a:srgbClr val="000000"/>
              </a:buClr>
              <a:buSzPts val="1800"/>
              <a:buFont typeface="Arial"/>
              <a:buNone/>
              <a:defRPr sz="1800"/>
            </a:lvl9pPr>
          </a:lstStyle>
          <a:p>
            <a:endParaRPr/>
          </a:p>
        </p:txBody>
      </p:sp>
      <p:sp>
        <p:nvSpPr>
          <p:cNvPr id="187" name="Google Shape;187;p47"/>
          <p:cNvSpPr txBox="1">
            <a:spLocks noGrp="1"/>
          </p:cNvSpPr>
          <p:nvPr>
            <p:ph type="body" idx="1"/>
          </p:nvPr>
        </p:nvSpPr>
        <p:spPr>
          <a:xfrm>
            <a:off x="452438" y="889861"/>
            <a:ext cx="8239200" cy="350400"/>
          </a:xfrm>
          <a:prstGeom prst="rect">
            <a:avLst/>
          </a:prstGeom>
          <a:noFill/>
          <a:ln>
            <a:noFill/>
          </a:ln>
        </p:spPr>
        <p:txBody>
          <a:bodyPr spcFirstLastPara="1" wrap="square" lIns="45675" tIns="45675" rIns="45675" bIns="45675" anchor="t" anchorCtr="0">
            <a:normAutofit/>
          </a:bodyPr>
          <a:lstStyle>
            <a:lvl1pPr marL="457200" marR="0" lvl="0" indent="-228600" algn="l" rtl="0">
              <a:lnSpc>
                <a:spcPct val="100000"/>
              </a:lnSpc>
              <a:spcBef>
                <a:spcPts val="0"/>
              </a:spcBef>
              <a:spcAft>
                <a:spcPts val="0"/>
              </a:spcAft>
              <a:buClr>
                <a:srgbClr val="000000"/>
              </a:buClr>
              <a:buSzPts val="5500"/>
              <a:buFont typeface="Helvetica Neue"/>
              <a:buNone/>
              <a:defRPr sz="2100" b="1"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88" name="Google Shape;188;p47"/>
          <p:cNvSpPr txBox="1">
            <a:spLocks noGrp="1"/>
          </p:cNvSpPr>
          <p:nvPr>
            <p:ph type="body" idx="2"/>
          </p:nvPr>
        </p:nvSpPr>
        <p:spPr>
          <a:xfrm>
            <a:off x="452438" y="1593189"/>
            <a:ext cx="8239200" cy="3096000"/>
          </a:xfrm>
          <a:prstGeom prst="rect">
            <a:avLst/>
          </a:prstGeom>
          <a:noFill/>
          <a:ln>
            <a:noFill/>
          </a:ln>
        </p:spPr>
        <p:txBody>
          <a:bodyPr spcFirstLastPara="1" wrap="square" lIns="50800" tIns="50800" rIns="50800" bIns="50800" anchor="t" anchorCtr="0">
            <a:normAutofit/>
          </a:bodyPr>
          <a:lstStyle>
            <a:lvl1pPr marL="457200" marR="0" lvl="0" indent="-533400" algn="l" rtl="0">
              <a:lnSpc>
                <a:spcPct val="90000"/>
              </a:lnSpc>
              <a:spcBef>
                <a:spcPts val="1700"/>
              </a:spcBef>
              <a:spcAft>
                <a:spcPts val="0"/>
              </a:spcAft>
              <a:buClr>
                <a:schemeClr val="dk1"/>
              </a:buClr>
              <a:buSzPts val="4800"/>
              <a:buFont typeface="Arial"/>
              <a:buChar char="•"/>
              <a:defRPr sz="2100" b="0"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89" name="Google Shape;189;p47"/>
          <p:cNvSpPr txBox="1">
            <a:spLocks noGrp="1"/>
          </p:cNvSpPr>
          <p:nvPr>
            <p:ph type="sldNum" idx="12"/>
          </p:nvPr>
        </p:nvSpPr>
        <p:spPr>
          <a:xfrm>
            <a:off x="4500563" y="4527759"/>
            <a:ext cx="138300" cy="2103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_AND_BODY 5">
  <p:cSld name="TITLE_AND_BODY_6">
    <p:spTree>
      <p:nvGrpSpPr>
        <p:cNvPr id="1" name="Shape 190"/>
        <p:cNvGrpSpPr/>
        <p:nvPr/>
      </p:nvGrpSpPr>
      <p:grpSpPr>
        <a:xfrm>
          <a:off x="0" y="0"/>
          <a:ext cx="0" cy="0"/>
          <a:chOff x="0" y="0"/>
          <a:chExt cx="0" cy="0"/>
        </a:xfrm>
      </p:grpSpPr>
      <p:sp>
        <p:nvSpPr>
          <p:cNvPr id="191" name="Google Shape;191;p48"/>
          <p:cNvSpPr txBox="1">
            <a:spLocks noGrp="1"/>
          </p:cNvSpPr>
          <p:nvPr>
            <p:ph type="title"/>
          </p:nvPr>
        </p:nvSpPr>
        <p:spPr>
          <a:xfrm>
            <a:off x="452438" y="404812"/>
            <a:ext cx="8239200" cy="5373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1800"/>
              <a:buFont typeface="Calibri"/>
              <a:buNone/>
              <a:defRPr sz="3300" b="0" i="0" u="none" strike="noStrike" cap="none">
                <a:solidFill>
                  <a:schemeClr val="dk1"/>
                </a:solidFill>
                <a:latin typeface="Calibri"/>
                <a:ea typeface="Calibri"/>
                <a:cs typeface="Calibri"/>
                <a:sym typeface="Calibri"/>
              </a:defRPr>
            </a:lvl1pPr>
            <a:lvl2pPr lvl="1" algn="l" rtl="0">
              <a:lnSpc>
                <a:spcPct val="80000"/>
              </a:lnSpc>
              <a:spcBef>
                <a:spcPts val="0"/>
              </a:spcBef>
              <a:spcAft>
                <a:spcPts val="0"/>
              </a:spcAft>
              <a:buClr>
                <a:srgbClr val="000000"/>
              </a:buClr>
              <a:buSzPts val="1800"/>
              <a:buFont typeface="Arial"/>
              <a:buNone/>
              <a:defRPr sz="1800"/>
            </a:lvl2pPr>
            <a:lvl3pPr lvl="2" algn="l" rtl="0">
              <a:lnSpc>
                <a:spcPct val="80000"/>
              </a:lnSpc>
              <a:spcBef>
                <a:spcPts val="0"/>
              </a:spcBef>
              <a:spcAft>
                <a:spcPts val="0"/>
              </a:spcAft>
              <a:buClr>
                <a:srgbClr val="000000"/>
              </a:buClr>
              <a:buSzPts val="1800"/>
              <a:buFont typeface="Arial"/>
              <a:buNone/>
              <a:defRPr sz="1800"/>
            </a:lvl3pPr>
            <a:lvl4pPr lvl="3" algn="l" rtl="0">
              <a:lnSpc>
                <a:spcPct val="80000"/>
              </a:lnSpc>
              <a:spcBef>
                <a:spcPts val="0"/>
              </a:spcBef>
              <a:spcAft>
                <a:spcPts val="0"/>
              </a:spcAft>
              <a:buClr>
                <a:srgbClr val="000000"/>
              </a:buClr>
              <a:buSzPts val="1800"/>
              <a:buFont typeface="Arial"/>
              <a:buNone/>
              <a:defRPr sz="1800"/>
            </a:lvl4pPr>
            <a:lvl5pPr lvl="4" algn="l" rtl="0">
              <a:lnSpc>
                <a:spcPct val="80000"/>
              </a:lnSpc>
              <a:spcBef>
                <a:spcPts val="0"/>
              </a:spcBef>
              <a:spcAft>
                <a:spcPts val="0"/>
              </a:spcAft>
              <a:buClr>
                <a:srgbClr val="000000"/>
              </a:buClr>
              <a:buSzPts val="1800"/>
              <a:buFont typeface="Arial"/>
              <a:buNone/>
              <a:defRPr sz="1800"/>
            </a:lvl5pPr>
            <a:lvl6pPr lvl="5" algn="l" rtl="0">
              <a:lnSpc>
                <a:spcPct val="80000"/>
              </a:lnSpc>
              <a:spcBef>
                <a:spcPts val="0"/>
              </a:spcBef>
              <a:spcAft>
                <a:spcPts val="0"/>
              </a:spcAft>
              <a:buClr>
                <a:srgbClr val="000000"/>
              </a:buClr>
              <a:buSzPts val="1800"/>
              <a:buFont typeface="Arial"/>
              <a:buNone/>
              <a:defRPr sz="1800"/>
            </a:lvl6pPr>
            <a:lvl7pPr lvl="6" algn="l" rtl="0">
              <a:lnSpc>
                <a:spcPct val="80000"/>
              </a:lnSpc>
              <a:spcBef>
                <a:spcPts val="0"/>
              </a:spcBef>
              <a:spcAft>
                <a:spcPts val="0"/>
              </a:spcAft>
              <a:buClr>
                <a:srgbClr val="000000"/>
              </a:buClr>
              <a:buSzPts val="1800"/>
              <a:buFont typeface="Arial"/>
              <a:buNone/>
              <a:defRPr sz="1800"/>
            </a:lvl7pPr>
            <a:lvl8pPr lvl="7" algn="l" rtl="0">
              <a:lnSpc>
                <a:spcPct val="80000"/>
              </a:lnSpc>
              <a:spcBef>
                <a:spcPts val="0"/>
              </a:spcBef>
              <a:spcAft>
                <a:spcPts val="0"/>
              </a:spcAft>
              <a:buClr>
                <a:srgbClr val="000000"/>
              </a:buClr>
              <a:buSzPts val="1800"/>
              <a:buFont typeface="Arial"/>
              <a:buNone/>
              <a:defRPr sz="1800"/>
            </a:lvl8pPr>
            <a:lvl9pPr lvl="8" algn="l" rtl="0">
              <a:lnSpc>
                <a:spcPct val="80000"/>
              </a:lnSpc>
              <a:spcBef>
                <a:spcPts val="0"/>
              </a:spcBef>
              <a:spcAft>
                <a:spcPts val="0"/>
              </a:spcAft>
              <a:buClr>
                <a:srgbClr val="000000"/>
              </a:buClr>
              <a:buSzPts val="1800"/>
              <a:buFont typeface="Arial"/>
              <a:buNone/>
              <a:defRPr sz="1800"/>
            </a:lvl9pPr>
          </a:lstStyle>
          <a:p>
            <a:endParaRPr/>
          </a:p>
        </p:txBody>
      </p:sp>
      <p:sp>
        <p:nvSpPr>
          <p:cNvPr id="192" name="Google Shape;192;p48"/>
          <p:cNvSpPr txBox="1">
            <a:spLocks noGrp="1"/>
          </p:cNvSpPr>
          <p:nvPr>
            <p:ph type="body" idx="1"/>
          </p:nvPr>
        </p:nvSpPr>
        <p:spPr>
          <a:xfrm>
            <a:off x="452438" y="889861"/>
            <a:ext cx="8239200" cy="350400"/>
          </a:xfrm>
          <a:prstGeom prst="rect">
            <a:avLst/>
          </a:prstGeom>
          <a:noFill/>
          <a:ln>
            <a:noFill/>
          </a:ln>
        </p:spPr>
        <p:txBody>
          <a:bodyPr spcFirstLastPara="1" wrap="square" lIns="45675" tIns="45675" rIns="45675" bIns="45675" anchor="t" anchorCtr="0">
            <a:normAutofit/>
          </a:bodyPr>
          <a:lstStyle>
            <a:lvl1pPr marL="457200" marR="0" lvl="0" indent="-228600" algn="l" rtl="0">
              <a:lnSpc>
                <a:spcPct val="100000"/>
              </a:lnSpc>
              <a:spcBef>
                <a:spcPts val="0"/>
              </a:spcBef>
              <a:spcAft>
                <a:spcPts val="0"/>
              </a:spcAft>
              <a:buClr>
                <a:srgbClr val="000000"/>
              </a:buClr>
              <a:buSzPts val="5500"/>
              <a:buFont typeface="Helvetica Neue"/>
              <a:buNone/>
              <a:defRPr sz="2100" b="1"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93" name="Google Shape;193;p48"/>
          <p:cNvSpPr txBox="1">
            <a:spLocks noGrp="1"/>
          </p:cNvSpPr>
          <p:nvPr>
            <p:ph type="body" idx="2"/>
          </p:nvPr>
        </p:nvSpPr>
        <p:spPr>
          <a:xfrm>
            <a:off x="452438" y="1593189"/>
            <a:ext cx="8239200" cy="3096000"/>
          </a:xfrm>
          <a:prstGeom prst="rect">
            <a:avLst/>
          </a:prstGeom>
          <a:noFill/>
          <a:ln>
            <a:noFill/>
          </a:ln>
        </p:spPr>
        <p:txBody>
          <a:bodyPr spcFirstLastPara="1" wrap="square" lIns="50800" tIns="50800" rIns="50800" bIns="50800" anchor="t" anchorCtr="0">
            <a:normAutofit/>
          </a:bodyPr>
          <a:lstStyle>
            <a:lvl1pPr marL="457200" marR="0" lvl="0" indent="-533400" algn="l" rtl="0">
              <a:lnSpc>
                <a:spcPct val="90000"/>
              </a:lnSpc>
              <a:spcBef>
                <a:spcPts val="1700"/>
              </a:spcBef>
              <a:spcAft>
                <a:spcPts val="0"/>
              </a:spcAft>
              <a:buClr>
                <a:schemeClr val="dk1"/>
              </a:buClr>
              <a:buSzPts val="4800"/>
              <a:buFont typeface="Arial"/>
              <a:buChar char="•"/>
              <a:defRPr sz="2100" b="0"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94" name="Google Shape;194;p48"/>
          <p:cNvSpPr txBox="1">
            <a:spLocks noGrp="1"/>
          </p:cNvSpPr>
          <p:nvPr>
            <p:ph type="sldNum" idx="12"/>
          </p:nvPr>
        </p:nvSpPr>
        <p:spPr>
          <a:xfrm>
            <a:off x="4500563" y="4527759"/>
            <a:ext cx="138300" cy="2103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 6">
  <p:cSld name="TITLE_AND_BODY_7">
    <p:spTree>
      <p:nvGrpSpPr>
        <p:cNvPr id="1" name="Shape 195"/>
        <p:cNvGrpSpPr/>
        <p:nvPr/>
      </p:nvGrpSpPr>
      <p:grpSpPr>
        <a:xfrm>
          <a:off x="0" y="0"/>
          <a:ext cx="0" cy="0"/>
          <a:chOff x="0" y="0"/>
          <a:chExt cx="0" cy="0"/>
        </a:xfrm>
      </p:grpSpPr>
      <p:sp>
        <p:nvSpPr>
          <p:cNvPr id="196" name="Google Shape;196;p49"/>
          <p:cNvSpPr txBox="1">
            <a:spLocks noGrp="1"/>
          </p:cNvSpPr>
          <p:nvPr>
            <p:ph type="title"/>
          </p:nvPr>
        </p:nvSpPr>
        <p:spPr>
          <a:xfrm>
            <a:off x="452438" y="404812"/>
            <a:ext cx="8239200" cy="5373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1800"/>
              <a:buFont typeface="Calibri"/>
              <a:buNone/>
              <a:defRPr sz="3300" b="0" i="0" u="none" strike="noStrike" cap="none">
                <a:solidFill>
                  <a:schemeClr val="dk1"/>
                </a:solidFill>
                <a:latin typeface="Calibri"/>
                <a:ea typeface="Calibri"/>
                <a:cs typeface="Calibri"/>
                <a:sym typeface="Calibri"/>
              </a:defRPr>
            </a:lvl1pPr>
            <a:lvl2pPr lvl="1" algn="l" rtl="0">
              <a:lnSpc>
                <a:spcPct val="80000"/>
              </a:lnSpc>
              <a:spcBef>
                <a:spcPts val="0"/>
              </a:spcBef>
              <a:spcAft>
                <a:spcPts val="0"/>
              </a:spcAft>
              <a:buClr>
                <a:srgbClr val="000000"/>
              </a:buClr>
              <a:buSzPts val="1800"/>
              <a:buFont typeface="Arial"/>
              <a:buNone/>
              <a:defRPr sz="1800"/>
            </a:lvl2pPr>
            <a:lvl3pPr lvl="2" algn="l" rtl="0">
              <a:lnSpc>
                <a:spcPct val="80000"/>
              </a:lnSpc>
              <a:spcBef>
                <a:spcPts val="0"/>
              </a:spcBef>
              <a:spcAft>
                <a:spcPts val="0"/>
              </a:spcAft>
              <a:buClr>
                <a:srgbClr val="000000"/>
              </a:buClr>
              <a:buSzPts val="1800"/>
              <a:buFont typeface="Arial"/>
              <a:buNone/>
              <a:defRPr sz="1800"/>
            </a:lvl3pPr>
            <a:lvl4pPr lvl="3" algn="l" rtl="0">
              <a:lnSpc>
                <a:spcPct val="80000"/>
              </a:lnSpc>
              <a:spcBef>
                <a:spcPts val="0"/>
              </a:spcBef>
              <a:spcAft>
                <a:spcPts val="0"/>
              </a:spcAft>
              <a:buClr>
                <a:srgbClr val="000000"/>
              </a:buClr>
              <a:buSzPts val="1800"/>
              <a:buFont typeface="Arial"/>
              <a:buNone/>
              <a:defRPr sz="1800"/>
            </a:lvl4pPr>
            <a:lvl5pPr lvl="4" algn="l" rtl="0">
              <a:lnSpc>
                <a:spcPct val="80000"/>
              </a:lnSpc>
              <a:spcBef>
                <a:spcPts val="0"/>
              </a:spcBef>
              <a:spcAft>
                <a:spcPts val="0"/>
              </a:spcAft>
              <a:buClr>
                <a:srgbClr val="000000"/>
              </a:buClr>
              <a:buSzPts val="1800"/>
              <a:buFont typeface="Arial"/>
              <a:buNone/>
              <a:defRPr sz="1800"/>
            </a:lvl5pPr>
            <a:lvl6pPr lvl="5" algn="l" rtl="0">
              <a:lnSpc>
                <a:spcPct val="80000"/>
              </a:lnSpc>
              <a:spcBef>
                <a:spcPts val="0"/>
              </a:spcBef>
              <a:spcAft>
                <a:spcPts val="0"/>
              </a:spcAft>
              <a:buClr>
                <a:srgbClr val="000000"/>
              </a:buClr>
              <a:buSzPts val="1800"/>
              <a:buFont typeface="Arial"/>
              <a:buNone/>
              <a:defRPr sz="1800"/>
            </a:lvl6pPr>
            <a:lvl7pPr lvl="6" algn="l" rtl="0">
              <a:lnSpc>
                <a:spcPct val="80000"/>
              </a:lnSpc>
              <a:spcBef>
                <a:spcPts val="0"/>
              </a:spcBef>
              <a:spcAft>
                <a:spcPts val="0"/>
              </a:spcAft>
              <a:buClr>
                <a:srgbClr val="000000"/>
              </a:buClr>
              <a:buSzPts val="1800"/>
              <a:buFont typeface="Arial"/>
              <a:buNone/>
              <a:defRPr sz="1800"/>
            </a:lvl7pPr>
            <a:lvl8pPr lvl="7" algn="l" rtl="0">
              <a:lnSpc>
                <a:spcPct val="80000"/>
              </a:lnSpc>
              <a:spcBef>
                <a:spcPts val="0"/>
              </a:spcBef>
              <a:spcAft>
                <a:spcPts val="0"/>
              </a:spcAft>
              <a:buClr>
                <a:srgbClr val="000000"/>
              </a:buClr>
              <a:buSzPts val="1800"/>
              <a:buFont typeface="Arial"/>
              <a:buNone/>
              <a:defRPr sz="1800"/>
            </a:lvl8pPr>
            <a:lvl9pPr lvl="8" algn="l" rtl="0">
              <a:lnSpc>
                <a:spcPct val="80000"/>
              </a:lnSpc>
              <a:spcBef>
                <a:spcPts val="0"/>
              </a:spcBef>
              <a:spcAft>
                <a:spcPts val="0"/>
              </a:spcAft>
              <a:buClr>
                <a:srgbClr val="000000"/>
              </a:buClr>
              <a:buSzPts val="1800"/>
              <a:buFont typeface="Arial"/>
              <a:buNone/>
              <a:defRPr sz="1800"/>
            </a:lvl9pPr>
          </a:lstStyle>
          <a:p>
            <a:endParaRPr/>
          </a:p>
        </p:txBody>
      </p:sp>
      <p:sp>
        <p:nvSpPr>
          <p:cNvPr id="197" name="Google Shape;197;p49"/>
          <p:cNvSpPr txBox="1">
            <a:spLocks noGrp="1"/>
          </p:cNvSpPr>
          <p:nvPr>
            <p:ph type="body" idx="1"/>
          </p:nvPr>
        </p:nvSpPr>
        <p:spPr>
          <a:xfrm>
            <a:off x="452438" y="889861"/>
            <a:ext cx="8239200" cy="350400"/>
          </a:xfrm>
          <a:prstGeom prst="rect">
            <a:avLst/>
          </a:prstGeom>
          <a:noFill/>
          <a:ln>
            <a:noFill/>
          </a:ln>
        </p:spPr>
        <p:txBody>
          <a:bodyPr spcFirstLastPara="1" wrap="square" lIns="45675" tIns="45675" rIns="45675" bIns="45675" anchor="t" anchorCtr="0">
            <a:normAutofit/>
          </a:bodyPr>
          <a:lstStyle>
            <a:lvl1pPr marL="457200" marR="0" lvl="0" indent="-228600" algn="l" rtl="0">
              <a:lnSpc>
                <a:spcPct val="100000"/>
              </a:lnSpc>
              <a:spcBef>
                <a:spcPts val="0"/>
              </a:spcBef>
              <a:spcAft>
                <a:spcPts val="0"/>
              </a:spcAft>
              <a:buClr>
                <a:srgbClr val="000000"/>
              </a:buClr>
              <a:buSzPts val="5500"/>
              <a:buFont typeface="Helvetica Neue"/>
              <a:buNone/>
              <a:defRPr sz="2100" b="1"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98" name="Google Shape;198;p49"/>
          <p:cNvSpPr txBox="1">
            <a:spLocks noGrp="1"/>
          </p:cNvSpPr>
          <p:nvPr>
            <p:ph type="body" idx="2"/>
          </p:nvPr>
        </p:nvSpPr>
        <p:spPr>
          <a:xfrm>
            <a:off x="452438" y="1593189"/>
            <a:ext cx="8239200" cy="3096000"/>
          </a:xfrm>
          <a:prstGeom prst="rect">
            <a:avLst/>
          </a:prstGeom>
          <a:noFill/>
          <a:ln>
            <a:noFill/>
          </a:ln>
        </p:spPr>
        <p:txBody>
          <a:bodyPr spcFirstLastPara="1" wrap="square" lIns="50800" tIns="50800" rIns="50800" bIns="50800" anchor="t" anchorCtr="0">
            <a:normAutofit/>
          </a:bodyPr>
          <a:lstStyle>
            <a:lvl1pPr marL="457200" marR="0" lvl="0" indent="-533400" algn="l" rtl="0">
              <a:lnSpc>
                <a:spcPct val="90000"/>
              </a:lnSpc>
              <a:spcBef>
                <a:spcPts val="1700"/>
              </a:spcBef>
              <a:spcAft>
                <a:spcPts val="0"/>
              </a:spcAft>
              <a:buClr>
                <a:schemeClr val="dk1"/>
              </a:buClr>
              <a:buSzPts val="4800"/>
              <a:buFont typeface="Arial"/>
              <a:buChar char="•"/>
              <a:defRPr sz="2100" b="0"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99" name="Google Shape;199;p49"/>
          <p:cNvSpPr txBox="1">
            <a:spLocks noGrp="1"/>
          </p:cNvSpPr>
          <p:nvPr>
            <p:ph type="sldNum" idx="12"/>
          </p:nvPr>
        </p:nvSpPr>
        <p:spPr>
          <a:xfrm>
            <a:off x="4500563" y="4527759"/>
            <a:ext cx="138300" cy="2103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_AND_BODY 7">
  <p:cSld name="TITLE_AND_BODY_8">
    <p:spTree>
      <p:nvGrpSpPr>
        <p:cNvPr id="1" name="Shape 200"/>
        <p:cNvGrpSpPr/>
        <p:nvPr/>
      </p:nvGrpSpPr>
      <p:grpSpPr>
        <a:xfrm>
          <a:off x="0" y="0"/>
          <a:ext cx="0" cy="0"/>
          <a:chOff x="0" y="0"/>
          <a:chExt cx="0" cy="0"/>
        </a:xfrm>
      </p:grpSpPr>
      <p:sp>
        <p:nvSpPr>
          <p:cNvPr id="201" name="Google Shape;201;p50"/>
          <p:cNvSpPr txBox="1">
            <a:spLocks noGrp="1"/>
          </p:cNvSpPr>
          <p:nvPr>
            <p:ph type="title"/>
          </p:nvPr>
        </p:nvSpPr>
        <p:spPr>
          <a:xfrm>
            <a:off x="452438" y="404812"/>
            <a:ext cx="8239200" cy="5373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1800"/>
              <a:buFont typeface="Calibri"/>
              <a:buNone/>
              <a:defRPr sz="3300" b="0" i="0" u="none" strike="noStrike" cap="none">
                <a:solidFill>
                  <a:schemeClr val="dk1"/>
                </a:solidFill>
                <a:latin typeface="Calibri"/>
                <a:ea typeface="Calibri"/>
                <a:cs typeface="Calibri"/>
                <a:sym typeface="Calibri"/>
              </a:defRPr>
            </a:lvl1pPr>
            <a:lvl2pPr lvl="1" algn="l" rtl="0">
              <a:lnSpc>
                <a:spcPct val="80000"/>
              </a:lnSpc>
              <a:spcBef>
                <a:spcPts val="0"/>
              </a:spcBef>
              <a:spcAft>
                <a:spcPts val="0"/>
              </a:spcAft>
              <a:buClr>
                <a:srgbClr val="000000"/>
              </a:buClr>
              <a:buSzPts val="1800"/>
              <a:buFont typeface="Arial"/>
              <a:buNone/>
              <a:defRPr sz="1800"/>
            </a:lvl2pPr>
            <a:lvl3pPr lvl="2" algn="l" rtl="0">
              <a:lnSpc>
                <a:spcPct val="80000"/>
              </a:lnSpc>
              <a:spcBef>
                <a:spcPts val="0"/>
              </a:spcBef>
              <a:spcAft>
                <a:spcPts val="0"/>
              </a:spcAft>
              <a:buClr>
                <a:srgbClr val="000000"/>
              </a:buClr>
              <a:buSzPts val="1800"/>
              <a:buFont typeface="Arial"/>
              <a:buNone/>
              <a:defRPr sz="1800"/>
            </a:lvl3pPr>
            <a:lvl4pPr lvl="3" algn="l" rtl="0">
              <a:lnSpc>
                <a:spcPct val="80000"/>
              </a:lnSpc>
              <a:spcBef>
                <a:spcPts val="0"/>
              </a:spcBef>
              <a:spcAft>
                <a:spcPts val="0"/>
              </a:spcAft>
              <a:buClr>
                <a:srgbClr val="000000"/>
              </a:buClr>
              <a:buSzPts val="1800"/>
              <a:buFont typeface="Arial"/>
              <a:buNone/>
              <a:defRPr sz="1800"/>
            </a:lvl4pPr>
            <a:lvl5pPr lvl="4" algn="l" rtl="0">
              <a:lnSpc>
                <a:spcPct val="80000"/>
              </a:lnSpc>
              <a:spcBef>
                <a:spcPts val="0"/>
              </a:spcBef>
              <a:spcAft>
                <a:spcPts val="0"/>
              </a:spcAft>
              <a:buClr>
                <a:srgbClr val="000000"/>
              </a:buClr>
              <a:buSzPts val="1800"/>
              <a:buFont typeface="Arial"/>
              <a:buNone/>
              <a:defRPr sz="1800"/>
            </a:lvl5pPr>
            <a:lvl6pPr lvl="5" algn="l" rtl="0">
              <a:lnSpc>
                <a:spcPct val="80000"/>
              </a:lnSpc>
              <a:spcBef>
                <a:spcPts val="0"/>
              </a:spcBef>
              <a:spcAft>
                <a:spcPts val="0"/>
              </a:spcAft>
              <a:buClr>
                <a:srgbClr val="000000"/>
              </a:buClr>
              <a:buSzPts val="1800"/>
              <a:buFont typeface="Arial"/>
              <a:buNone/>
              <a:defRPr sz="1800"/>
            </a:lvl6pPr>
            <a:lvl7pPr lvl="6" algn="l" rtl="0">
              <a:lnSpc>
                <a:spcPct val="80000"/>
              </a:lnSpc>
              <a:spcBef>
                <a:spcPts val="0"/>
              </a:spcBef>
              <a:spcAft>
                <a:spcPts val="0"/>
              </a:spcAft>
              <a:buClr>
                <a:srgbClr val="000000"/>
              </a:buClr>
              <a:buSzPts val="1800"/>
              <a:buFont typeface="Arial"/>
              <a:buNone/>
              <a:defRPr sz="1800"/>
            </a:lvl7pPr>
            <a:lvl8pPr lvl="7" algn="l" rtl="0">
              <a:lnSpc>
                <a:spcPct val="80000"/>
              </a:lnSpc>
              <a:spcBef>
                <a:spcPts val="0"/>
              </a:spcBef>
              <a:spcAft>
                <a:spcPts val="0"/>
              </a:spcAft>
              <a:buClr>
                <a:srgbClr val="000000"/>
              </a:buClr>
              <a:buSzPts val="1800"/>
              <a:buFont typeface="Arial"/>
              <a:buNone/>
              <a:defRPr sz="1800"/>
            </a:lvl8pPr>
            <a:lvl9pPr lvl="8" algn="l" rtl="0">
              <a:lnSpc>
                <a:spcPct val="80000"/>
              </a:lnSpc>
              <a:spcBef>
                <a:spcPts val="0"/>
              </a:spcBef>
              <a:spcAft>
                <a:spcPts val="0"/>
              </a:spcAft>
              <a:buClr>
                <a:srgbClr val="000000"/>
              </a:buClr>
              <a:buSzPts val="1800"/>
              <a:buFont typeface="Arial"/>
              <a:buNone/>
              <a:defRPr sz="1800"/>
            </a:lvl9pPr>
          </a:lstStyle>
          <a:p>
            <a:endParaRPr/>
          </a:p>
        </p:txBody>
      </p:sp>
      <p:sp>
        <p:nvSpPr>
          <p:cNvPr id="202" name="Google Shape;202;p50"/>
          <p:cNvSpPr txBox="1">
            <a:spLocks noGrp="1"/>
          </p:cNvSpPr>
          <p:nvPr>
            <p:ph type="body" idx="1"/>
          </p:nvPr>
        </p:nvSpPr>
        <p:spPr>
          <a:xfrm>
            <a:off x="452438" y="889861"/>
            <a:ext cx="8239200" cy="350400"/>
          </a:xfrm>
          <a:prstGeom prst="rect">
            <a:avLst/>
          </a:prstGeom>
          <a:noFill/>
          <a:ln>
            <a:noFill/>
          </a:ln>
        </p:spPr>
        <p:txBody>
          <a:bodyPr spcFirstLastPara="1" wrap="square" lIns="45675" tIns="45675" rIns="45675" bIns="45675" anchor="t" anchorCtr="0">
            <a:normAutofit/>
          </a:bodyPr>
          <a:lstStyle>
            <a:lvl1pPr marL="457200" marR="0" lvl="0" indent="-228600" algn="l" rtl="0">
              <a:lnSpc>
                <a:spcPct val="100000"/>
              </a:lnSpc>
              <a:spcBef>
                <a:spcPts val="0"/>
              </a:spcBef>
              <a:spcAft>
                <a:spcPts val="0"/>
              </a:spcAft>
              <a:buClr>
                <a:srgbClr val="000000"/>
              </a:buClr>
              <a:buSzPts val="5500"/>
              <a:buFont typeface="Helvetica Neue"/>
              <a:buNone/>
              <a:defRPr sz="2100" b="1"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3" name="Google Shape;203;p50"/>
          <p:cNvSpPr txBox="1">
            <a:spLocks noGrp="1"/>
          </p:cNvSpPr>
          <p:nvPr>
            <p:ph type="body" idx="2"/>
          </p:nvPr>
        </p:nvSpPr>
        <p:spPr>
          <a:xfrm>
            <a:off x="452438" y="1593189"/>
            <a:ext cx="8239200" cy="3096000"/>
          </a:xfrm>
          <a:prstGeom prst="rect">
            <a:avLst/>
          </a:prstGeom>
          <a:noFill/>
          <a:ln>
            <a:noFill/>
          </a:ln>
        </p:spPr>
        <p:txBody>
          <a:bodyPr spcFirstLastPara="1" wrap="square" lIns="50800" tIns="50800" rIns="50800" bIns="50800" anchor="t" anchorCtr="0">
            <a:normAutofit/>
          </a:bodyPr>
          <a:lstStyle>
            <a:lvl1pPr marL="457200" marR="0" lvl="0" indent="-533400" algn="l" rtl="0">
              <a:lnSpc>
                <a:spcPct val="90000"/>
              </a:lnSpc>
              <a:spcBef>
                <a:spcPts val="1700"/>
              </a:spcBef>
              <a:spcAft>
                <a:spcPts val="0"/>
              </a:spcAft>
              <a:buClr>
                <a:schemeClr val="dk1"/>
              </a:buClr>
              <a:buSzPts val="4800"/>
              <a:buFont typeface="Arial"/>
              <a:buChar char="•"/>
              <a:defRPr sz="2100" b="0"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4" name="Google Shape;204;p50"/>
          <p:cNvSpPr txBox="1">
            <a:spLocks noGrp="1"/>
          </p:cNvSpPr>
          <p:nvPr>
            <p:ph type="sldNum" idx="12"/>
          </p:nvPr>
        </p:nvSpPr>
        <p:spPr>
          <a:xfrm>
            <a:off x="4500563" y="4527759"/>
            <a:ext cx="138300" cy="2103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ção">
  <p:cSld name="Seção">
    <p:spTree>
      <p:nvGrpSpPr>
        <p:cNvPr id="1" name="Shape 205"/>
        <p:cNvGrpSpPr/>
        <p:nvPr/>
      </p:nvGrpSpPr>
      <p:grpSpPr>
        <a:xfrm>
          <a:off x="0" y="0"/>
          <a:ext cx="0" cy="0"/>
          <a:chOff x="0" y="0"/>
          <a:chExt cx="0" cy="0"/>
        </a:xfrm>
      </p:grpSpPr>
      <p:pic>
        <p:nvPicPr>
          <p:cNvPr id="206" name="Google Shape;206;p51" descr="A building with cars parked in front&#10;&#10;Description automatically generated with low confidence"/>
          <p:cNvPicPr preferRelativeResize="0"/>
          <p:nvPr/>
        </p:nvPicPr>
        <p:blipFill rotWithShape="1">
          <a:blip r:embed="rId2">
            <a:alphaModFix amt="50000"/>
          </a:blip>
          <a:srcRect/>
          <a:stretch/>
        </p:blipFill>
        <p:spPr>
          <a:xfrm>
            <a:off x="0" y="0"/>
            <a:ext cx="9144000" cy="5143500"/>
          </a:xfrm>
          <a:prstGeom prst="rect">
            <a:avLst/>
          </a:prstGeom>
          <a:noFill/>
          <a:ln>
            <a:noFill/>
          </a:ln>
        </p:spPr>
      </p:pic>
      <p:sp>
        <p:nvSpPr>
          <p:cNvPr id="207" name="Google Shape;207;p51"/>
          <p:cNvSpPr/>
          <p:nvPr/>
        </p:nvSpPr>
        <p:spPr>
          <a:xfrm>
            <a:off x="8490857" y="-1"/>
            <a:ext cx="653100" cy="457200"/>
          </a:xfrm>
          <a:prstGeom prst="rect">
            <a:avLst/>
          </a:prstGeom>
          <a:solidFill>
            <a:srgbClr val="FFFFFF">
              <a:alpha val="76860"/>
            </a:srgbClr>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208" name="Google Shape;208;p51"/>
          <p:cNvSpPr/>
          <p:nvPr/>
        </p:nvSpPr>
        <p:spPr>
          <a:xfrm>
            <a:off x="0" y="1"/>
            <a:ext cx="8490900" cy="84900"/>
          </a:xfrm>
          <a:prstGeom prst="rect">
            <a:avLst/>
          </a:prstGeom>
          <a:solidFill>
            <a:srgbClr val="FFFFFF">
              <a:alpha val="76860"/>
            </a:srgbClr>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pic>
        <p:nvPicPr>
          <p:cNvPr id="209" name="Google Shape;209;p51" descr="image20.png"/>
          <p:cNvPicPr preferRelativeResize="0"/>
          <p:nvPr/>
        </p:nvPicPr>
        <p:blipFill rotWithShape="1">
          <a:blip r:embed="rId3">
            <a:alphaModFix/>
          </a:blip>
          <a:srcRect/>
          <a:stretch/>
        </p:blipFill>
        <p:spPr>
          <a:xfrm>
            <a:off x="8606970" y="102301"/>
            <a:ext cx="454574" cy="248298"/>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ck">
  <p:cSld name="Black">
    <p:bg>
      <p:bgPr>
        <a:solidFill>
          <a:schemeClr val="dk1"/>
        </a:solidFill>
        <a:effectLst/>
      </p:bgPr>
    </p:bg>
    <p:spTree>
      <p:nvGrpSpPr>
        <p:cNvPr id="1" name="Shape 210"/>
        <p:cNvGrpSpPr/>
        <p:nvPr/>
      </p:nvGrpSpPr>
      <p:grpSpPr>
        <a:xfrm>
          <a:off x="0" y="0"/>
          <a:ext cx="0" cy="0"/>
          <a:chOff x="0" y="0"/>
          <a:chExt cx="0" cy="0"/>
        </a:xfrm>
      </p:grpSpPr>
      <p:pic>
        <p:nvPicPr>
          <p:cNvPr id="211" name="Google Shape;211;p52" descr="image1.png"/>
          <p:cNvPicPr preferRelativeResize="0"/>
          <p:nvPr/>
        </p:nvPicPr>
        <p:blipFill rotWithShape="1">
          <a:blip r:embed="rId2">
            <a:alphaModFix/>
          </a:blip>
          <a:srcRect r="19367"/>
          <a:stretch/>
        </p:blipFill>
        <p:spPr>
          <a:xfrm>
            <a:off x="8600751" y="97643"/>
            <a:ext cx="466082" cy="248298"/>
          </a:xfrm>
          <a:prstGeom prst="rect">
            <a:avLst/>
          </a:prstGeom>
          <a:noFill/>
          <a:ln>
            <a:noFill/>
          </a:ln>
        </p:spPr>
      </p:pic>
      <p:sp>
        <p:nvSpPr>
          <p:cNvPr id="212" name="Google Shape;212;p52"/>
          <p:cNvSpPr/>
          <p:nvPr/>
        </p:nvSpPr>
        <p:spPr>
          <a:xfrm>
            <a:off x="8963309" y="221792"/>
            <a:ext cx="103500" cy="124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ítulo e Marcadores">
  <p:cSld name="TITLE_AND_BODY_9">
    <p:spTree>
      <p:nvGrpSpPr>
        <p:cNvPr id="1" name="Shape 213"/>
        <p:cNvGrpSpPr/>
        <p:nvPr/>
      </p:nvGrpSpPr>
      <p:grpSpPr>
        <a:xfrm>
          <a:off x="0" y="0"/>
          <a:ext cx="0" cy="0"/>
          <a:chOff x="0" y="0"/>
          <a:chExt cx="0" cy="0"/>
        </a:xfrm>
      </p:grpSpPr>
      <p:sp>
        <p:nvSpPr>
          <p:cNvPr id="214" name="Google Shape;214;p53"/>
          <p:cNvSpPr txBox="1">
            <a:spLocks noGrp="1"/>
          </p:cNvSpPr>
          <p:nvPr>
            <p:ph type="title"/>
          </p:nvPr>
        </p:nvSpPr>
        <p:spPr>
          <a:xfrm>
            <a:off x="452438" y="404813"/>
            <a:ext cx="8239200" cy="537600"/>
          </a:xfrm>
          <a:prstGeom prst="rect">
            <a:avLst/>
          </a:prstGeom>
          <a:noFill/>
          <a:ln>
            <a:noFill/>
          </a:ln>
        </p:spPr>
        <p:txBody>
          <a:bodyPr spcFirstLastPara="1" wrap="square" lIns="19050" tIns="19050" rIns="19050" bIns="19050" anchor="t" anchorCtr="0">
            <a:normAutofit/>
          </a:bodyPr>
          <a:lstStyle>
            <a:lvl1pPr lvl="0" algn="l" rtl="0">
              <a:lnSpc>
                <a:spcPct val="80000"/>
              </a:lnSpc>
              <a:spcBef>
                <a:spcPts val="0"/>
              </a:spcBef>
              <a:spcAft>
                <a:spcPts val="0"/>
              </a:spcAft>
              <a:buClr>
                <a:srgbClr val="000000"/>
              </a:buClr>
              <a:buSzPts val="700"/>
              <a:buNone/>
              <a:defRPr/>
            </a:lvl1pPr>
            <a:lvl2pPr lvl="1" algn="l" rtl="0">
              <a:lnSpc>
                <a:spcPct val="80000"/>
              </a:lnSpc>
              <a:spcBef>
                <a:spcPts val="0"/>
              </a:spcBef>
              <a:spcAft>
                <a:spcPts val="0"/>
              </a:spcAft>
              <a:buClr>
                <a:srgbClr val="000000"/>
              </a:buClr>
              <a:buSzPts val="700"/>
              <a:buNone/>
              <a:defRPr/>
            </a:lvl2pPr>
            <a:lvl3pPr lvl="2" algn="l" rtl="0">
              <a:lnSpc>
                <a:spcPct val="80000"/>
              </a:lnSpc>
              <a:spcBef>
                <a:spcPts val="0"/>
              </a:spcBef>
              <a:spcAft>
                <a:spcPts val="0"/>
              </a:spcAft>
              <a:buClr>
                <a:srgbClr val="000000"/>
              </a:buClr>
              <a:buSzPts val="700"/>
              <a:buNone/>
              <a:defRPr/>
            </a:lvl3pPr>
            <a:lvl4pPr lvl="3" algn="l" rtl="0">
              <a:lnSpc>
                <a:spcPct val="80000"/>
              </a:lnSpc>
              <a:spcBef>
                <a:spcPts val="0"/>
              </a:spcBef>
              <a:spcAft>
                <a:spcPts val="0"/>
              </a:spcAft>
              <a:buClr>
                <a:srgbClr val="000000"/>
              </a:buClr>
              <a:buSzPts val="700"/>
              <a:buNone/>
              <a:defRPr/>
            </a:lvl4pPr>
            <a:lvl5pPr lvl="4" algn="l" rtl="0">
              <a:lnSpc>
                <a:spcPct val="80000"/>
              </a:lnSpc>
              <a:spcBef>
                <a:spcPts val="0"/>
              </a:spcBef>
              <a:spcAft>
                <a:spcPts val="0"/>
              </a:spcAft>
              <a:buClr>
                <a:srgbClr val="000000"/>
              </a:buClr>
              <a:buSzPts val="700"/>
              <a:buNone/>
              <a:defRPr/>
            </a:lvl5pPr>
            <a:lvl6pPr lvl="5" algn="l" rtl="0">
              <a:lnSpc>
                <a:spcPct val="80000"/>
              </a:lnSpc>
              <a:spcBef>
                <a:spcPts val="0"/>
              </a:spcBef>
              <a:spcAft>
                <a:spcPts val="0"/>
              </a:spcAft>
              <a:buClr>
                <a:srgbClr val="000000"/>
              </a:buClr>
              <a:buSzPts val="700"/>
              <a:buNone/>
              <a:defRPr/>
            </a:lvl6pPr>
            <a:lvl7pPr lvl="6" algn="l" rtl="0">
              <a:lnSpc>
                <a:spcPct val="80000"/>
              </a:lnSpc>
              <a:spcBef>
                <a:spcPts val="0"/>
              </a:spcBef>
              <a:spcAft>
                <a:spcPts val="0"/>
              </a:spcAft>
              <a:buClr>
                <a:srgbClr val="000000"/>
              </a:buClr>
              <a:buSzPts val="700"/>
              <a:buNone/>
              <a:defRPr/>
            </a:lvl7pPr>
            <a:lvl8pPr lvl="7" algn="l" rtl="0">
              <a:lnSpc>
                <a:spcPct val="80000"/>
              </a:lnSpc>
              <a:spcBef>
                <a:spcPts val="0"/>
              </a:spcBef>
              <a:spcAft>
                <a:spcPts val="0"/>
              </a:spcAft>
              <a:buClr>
                <a:srgbClr val="000000"/>
              </a:buClr>
              <a:buSzPts val="700"/>
              <a:buNone/>
              <a:defRPr/>
            </a:lvl8pPr>
            <a:lvl9pPr lvl="8" algn="l" rtl="0">
              <a:lnSpc>
                <a:spcPct val="80000"/>
              </a:lnSpc>
              <a:spcBef>
                <a:spcPts val="0"/>
              </a:spcBef>
              <a:spcAft>
                <a:spcPts val="0"/>
              </a:spcAft>
              <a:buClr>
                <a:srgbClr val="000000"/>
              </a:buClr>
              <a:buSzPts val="700"/>
              <a:buNone/>
              <a:defRPr/>
            </a:lvl9pPr>
          </a:lstStyle>
          <a:p>
            <a:endParaRPr/>
          </a:p>
        </p:txBody>
      </p:sp>
      <p:sp>
        <p:nvSpPr>
          <p:cNvPr id="215" name="Google Shape;215;p53"/>
          <p:cNvSpPr txBox="1">
            <a:spLocks noGrp="1"/>
          </p:cNvSpPr>
          <p:nvPr>
            <p:ph type="body" idx="1"/>
          </p:nvPr>
        </p:nvSpPr>
        <p:spPr>
          <a:xfrm>
            <a:off x="452438" y="889860"/>
            <a:ext cx="8239200" cy="350700"/>
          </a:xfrm>
          <a:prstGeom prst="rect">
            <a:avLst/>
          </a:prstGeom>
          <a:noFill/>
          <a:ln>
            <a:noFill/>
          </a:ln>
        </p:spPr>
        <p:txBody>
          <a:bodyPr spcFirstLastPara="1" wrap="square" lIns="17150" tIns="17150" rIns="17150" bIns="17150" anchor="t" anchorCtr="0">
            <a:normAutofit/>
          </a:bodyPr>
          <a:lstStyle>
            <a:lvl1pPr marL="457200" lvl="0" indent="-228600" algn="l" rtl="0">
              <a:lnSpc>
                <a:spcPct val="100000"/>
              </a:lnSpc>
              <a:spcBef>
                <a:spcPts val="0"/>
              </a:spcBef>
              <a:spcAft>
                <a:spcPts val="0"/>
              </a:spcAft>
              <a:buClr>
                <a:srgbClr val="000000"/>
              </a:buClr>
              <a:buSzPts val="2100"/>
              <a:buFont typeface="Helvetica Neue"/>
              <a:buNone/>
              <a:defRPr sz="2100" b="1"/>
            </a:lvl1pPr>
            <a:lvl2pPr marL="914400" lvl="1" indent="-393700" algn="l" rtl="0">
              <a:lnSpc>
                <a:spcPct val="100000"/>
              </a:lnSpc>
              <a:spcBef>
                <a:spcPts val="0"/>
              </a:spcBef>
              <a:spcAft>
                <a:spcPts val="0"/>
              </a:spcAft>
              <a:buClr>
                <a:srgbClr val="000000"/>
              </a:buClr>
              <a:buSzPts val="2600"/>
              <a:buFont typeface="Helvetica Neue"/>
              <a:buChar char="•"/>
              <a:defRPr sz="2100" b="1"/>
            </a:lvl2pPr>
            <a:lvl3pPr marL="1371600" lvl="2" indent="-393700" algn="l" rtl="0">
              <a:lnSpc>
                <a:spcPct val="100000"/>
              </a:lnSpc>
              <a:spcBef>
                <a:spcPts val="0"/>
              </a:spcBef>
              <a:spcAft>
                <a:spcPts val="0"/>
              </a:spcAft>
              <a:buClr>
                <a:srgbClr val="000000"/>
              </a:buClr>
              <a:buSzPts val="2600"/>
              <a:buFont typeface="Helvetica Neue"/>
              <a:buChar char="•"/>
              <a:defRPr sz="2100" b="1"/>
            </a:lvl3pPr>
            <a:lvl4pPr marL="1828800" lvl="3" indent="-393700" algn="l" rtl="0">
              <a:lnSpc>
                <a:spcPct val="100000"/>
              </a:lnSpc>
              <a:spcBef>
                <a:spcPts val="0"/>
              </a:spcBef>
              <a:spcAft>
                <a:spcPts val="0"/>
              </a:spcAft>
              <a:buClr>
                <a:srgbClr val="000000"/>
              </a:buClr>
              <a:buSzPts val="2600"/>
              <a:buFont typeface="Helvetica Neue"/>
              <a:buChar char="•"/>
              <a:defRPr sz="2100" b="1"/>
            </a:lvl4pPr>
            <a:lvl5pPr marL="2286000" lvl="4" indent="-393700" algn="l" rtl="0">
              <a:lnSpc>
                <a:spcPct val="100000"/>
              </a:lnSpc>
              <a:spcBef>
                <a:spcPts val="0"/>
              </a:spcBef>
              <a:spcAft>
                <a:spcPts val="0"/>
              </a:spcAft>
              <a:buClr>
                <a:srgbClr val="000000"/>
              </a:buClr>
              <a:buSzPts val="2600"/>
              <a:buFont typeface="Helvetica Neue"/>
              <a:buChar char="•"/>
              <a:defRPr sz="2100" b="1"/>
            </a:lvl5pPr>
            <a:lvl6pPr marL="2743200" lvl="5" indent="-285750" algn="l" rtl="0">
              <a:lnSpc>
                <a:spcPct val="90000"/>
              </a:lnSpc>
              <a:spcBef>
                <a:spcPts val="1700"/>
              </a:spcBef>
              <a:spcAft>
                <a:spcPts val="0"/>
              </a:spcAft>
              <a:buClr>
                <a:srgbClr val="000000"/>
              </a:buClr>
              <a:buSzPts val="900"/>
              <a:buChar char="•"/>
              <a:defRPr/>
            </a:lvl6pPr>
            <a:lvl7pPr marL="3200400" lvl="6" indent="-285750" algn="l" rtl="0">
              <a:lnSpc>
                <a:spcPct val="90000"/>
              </a:lnSpc>
              <a:spcBef>
                <a:spcPts val="1700"/>
              </a:spcBef>
              <a:spcAft>
                <a:spcPts val="0"/>
              </a:spcAft>
              <a:buClr>
                <a:srgbClr val="000000"/>
              </a:buClr>
              <a:buSzPts val="900"/>
              <a:buChar char="•"/>
              <a:defRPr/>
            </a:lvl7pPr>
            <a:lvl8pPr marL="3657600" lvl="7" indent="-285750" algn="l" rtl="0">
              <a:lnSpc>
                <a:spcPct val="90000"/>
              </a:lnSpc>
              <a:spcBef>
                <a:spcPts val="1700"/>
              </a:spcBef>
              <a:spcAft>
                <a:spcPts val="0"/>
              </a:spcAft>
              <a:buClr>
                <a:srgbClr val="000000"/>
              </a:buClr>
              <a:buSzPts val="900"/>
              <a:buChar char="•"/>
              <a:defRPr/>
            </a:lvl8pPr>
            <a:lvl9pPr marL="4114800" lvl="8" indent="-285750" algn="l" rtl="0">
              <a:lnSpc>
                <a:spcPct val="90000"/>
              </a:lnSpc>
              <a:spcBef>
                <a:spcPts val="1700"/>
              </a:spcBef>
              <a:spcAft>
                <a:spcPts val="0"/>
              </a:spcAft>
              <a:buClr>
                <a:srgbClr val="000000"/>
              </a:buClr>
              <a:buSzPts val="900"/>
              <a:buChar char="•"/>
              <a:defRPr/>
            </a:lvl9pPr>
          </a:lstStyle>
          <a:p>
            <a:endParaRPr/>
          </a:p>
        </p:txBody>
      </p:sp>
      <p:sp>
        <p:nvSpPr>
          <p:cNvPr id="216" name="Google Shape;216;p53"/>
          <p:cNvSpPr txBox="1">
            <a:spLocks noGrp="1"/>
          </p:cNvSpPr>
          <p:nvPr>
            <p:ph type="body" idx="2"/>
          </p:nvPr>
        </p:nvSpPr>
        <p:spPr>
          <a:xfrm>
            <a:off x="452438" y="1593189"/>
            <a:ext cx="8239200" cy="3096000"/>
          </a:xfrm>
          <a:prstGeom prst="rect">
            <a:avLst/>
          </a:prstGeom>
          <a:noFill/>
          <a:ln>
            <a:noFill/>
          </a:ln>
        </p:spPr>
        <p:txBody>
          <a:bodyPr spcFirstLastPara="1" wrap="square" lIns="19050" tIns="19050" rIns="19050" bIns="19050" anchor="t" anchorCtr="0">
            <a:normAutofit/>
          </a:bodyPr>
          <a:lstStyle>
            <a:lvl1pPr marL="457200" lvl="0" indent="-285750" algn="l" rtl="0">
              <a:lnSpc>
                <a:spcPct val="90000"/>
              </a:lnSpc>
              <a:spcBef>
                <a:spcPts val="1700"/>
              </a:spcBef>
              <a:spcAft>
                <a:spcPts val="0"/>
              </a:spcAft>
              <a:buClr>
                <a:srgbClr val="000000"/>
              </a:buClr>
              <a:buSzPts val="900"/>
              <a:buChar char="•"/>
              <a:defRPr/>
            </a:lvl1pPr>
            <a:lvl2pPr marL="914400" lvl="1" indent="-285750" algn="l" rtl="0">
              <a:lnSpc>
                <a:spcPct val="90000"/>
              </a:lnSpc>
              <a:spcBef>
                <a:spcPts val="1700"/>
              </a:spcBef>
              <a:spcAft>
                <a:spcPts val="0"/>
              </a:spcAft>
              <a:buClr>
                <a:srgbClr val="000000"/>
              </a:buClr>
              <a:buSzPts val="900"/>
              <a:buChar char="•"/>
              <a:defRPr/>
            </a:lvl2pPr>
            <a:lvl3pPr marL="1371600" lvl="2" indent="-285750" algn="l" rtl="0">
              <a:lnSpc>
                <a:spcPct val="90000"/>
              </a:lnSpc>
              <a:spcBef>
                <a:spcPts val="1700"/>
              </a:spcBef>
              <a:spcAft>
                <a:spcPts val="0"/>
              </a:spcAft>
              <a:buClr>
                <a:srgbClr val="000000"/>
              </a:buClr>
              <a:buSzPts val="900"/>
              <a:buChar char="•"/>
              <a:defRPr/>
            </a:lvl3pPr>
            <a:lvl4pPr marL="1828800" lvl="3" indent="-285750" algn="l" rtl="0">
              <a:lnSpc>
                <a:spcPct val="90000"/>
              </a:lnSpc>
              <a:spcBef>
                <a:spcPts val="1700"/>
              </a:spcBef>
              <a:spcAft>
                <a:spcPts val="0"/>
              </a:spcAft>
              <a:buClr>
                <a:srgbClr val="000000"/>
              </a:buClr>
              <a:buSzPts val="900"/>
              <a:buChar char="•"/>
              <a:defRPr/>
            </a:lvl4pPr>
            <a:lvl5pPr marL="2286000" lvl="4" indent="-285750" algn="l" rtl="0">
              <a:lnSpc>
                <a:spcPct val="90000"/>
              </a:lnSpc>
              <a:spcBef>
                <a:spcPts val="1700"/>
              </a:spcBef>
              <a:spcAft>
                <a:spcPts val="0"/>
              </a:spcAft>
              <a:buClr>
                <a:srgbClr val="000000"/>
              </a:buClr>
              <a:buSzPts val="900"/>
              <a:buChar char="•"/>
              <a:defRPr/>
            </a:lvl5pPr>
            <a:lvl6pPr marL="2743200" lvl="5" indent="-285750" algn="l" rtl="0">
              <a:lnSpc>
                <a:spcPct val="90000"/>
              </a:lnSpc>
              <a:spcBef>
                <a:spcPts val="1700"/>
              </a:spcBef>
              <a:spcAft>
                <a:spcPts val="0"/>
              </a:spcAft>
              <a:buClr>
                <a:srgbClr val="000000"/>
              </a:buClr>
              <a:buSzPts val="900"/>
              <a:buChar char="•"/>
              <a:defRPr/>
            </a:lvl6pPr>
            <a:lvl7pPr marL="3200400" lvl="6" indent="-285750" algn="l" rtl="0">
              <a:lnSpc>
                <a:spcPct val="90000"/>
              </a:lnSpc>
              <a:spcBef>
                <a:spcPts val="1700"/>
              </a:spcBef>
              <a:spcAft>
                <a:spcPts val="0"/>
              </a:spcAft>
              <a:buClr>
                <a:srgbClr val="000000"/>
              </a:buClr>
              <a:buSzPts val="900"/>
              <a:buChar char="•"/>
              <a:defRPr/>
            </a:lvl7pPr>
            <a:lvl8pPr marL="3657600" lvl="7" indent="-285750" algn="l" rtl="0">
              <a:lnSpc>
                <a:spcPct val="90000"/>
              </a:lnSpc>
              <a:spcBef>
                <a:spcPts val="1700"/>
              </a:spcBef>
              <a:spcAft>
                <a:spcPts val="0"/>
              </a:spcAft>
              <a:buClr>
                <a:srgbClr val="000000"/>
              </a:buClr>
              <a:buSzPts val="900"/>
              <a:buChar char="•"/>
              <a:defRPr/>
            </a:lvl8pPr>
            <a:lvl9pPr marL="4114800" lvl="8" indent="-285750" algn="l" rtl="0">
              <a:lnSpc>
                <a:spcPct val="90000"/>
              </a:lnSpc>
              <a:spcBef>
                <a:spcPts val="1700"/>
              </a:spcBef>
              <a:spcAft>
                <a:spcPts val="0"/>
              </a:spcAft>
              <a:buClr>
                <a:srgbClr val="000000"/>
              </a:buClr>
              <a:buSzPts val="900"/>
              <a:buChar char="•"/>
              <a:defRPr/>
            </a:lvl9pPr>
          </a:lstStyle>
          <a:p>
            <a:endParaRPr/>
          </a:p>
        </p:txBody>
      </p:sp>
      <p:sp>
        <p:nvSpPr>
          <p:cNvPr id="217" name="Google Shape;217;p53"/>
          <p:cNvSpPr txBox="1">
            <a:spLocks noGrp="1"/>
          </p:cNvSpPr>
          <p:nvPr>
            <p:ph type="sldNum" idx="12"/>
          </p:nvPr>
        </p:nvSpPr>
        <p:spPr>
          <a:xfrm>
            <a:off x="4500563"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ítulo">
  <p:cSld name="Título">
    <p:spTree>
      <p:nvGrpSpPr>
        <p:cNvPr id="1" name="Shape 218"/>
        <p:cNvGrpSpPr/>
        <p:nvPr/>
      </p:nvGrpSpPr>
      <p:grpSpPr>
        <a:xfrm>
          <a:off x="0" y="0"/>
          <a:ext cx="0" cy="0"/>
          <a:chOff x="0" y="0"/>
          <a:chExt cx="0" cy="0"/>
        </a:xfrm>
      </p:grpSpPr>
      <p:sp>
        <p:nvSpPr>
          <p:cNvPr id="219" name="Google Shape;219;p54"/>
          <p:cNvSpPr txBox="1">
            <a:spLocks noGrp="1"/>
          </p:cNvSpPr>
          <p:nvPr>
            <p:ph type="body" idx="1"/>
          </p:nvPr>
        </p:nvSpPr>
        <p:spPr>
          <a:xfrm>
            <a:off x="450503" y="4447448"/>
            <a:ext cx="8239200" cy="238800"/>
          </a:xfrm>
          <a:prstGeom prst="rect">
            <a:avLst/>
          </a:prstGeom>
          <a:noFill/>
          <a:ln>
            <a:noFill/>
          </a:ln>
        </p:spPr>
        <p:txBody>
          <a:bodyPr spcFirstLastPara="1" wrap="square" lIns="17150" tIns="17150" rIns="17150" bIns="17150" anchor="t" anchorCtr="0">
            <a:normAutofit/>
          </a:bodyPr>
          <a:lstStyle>
            <a:lvl1pPr marL="457200" lvl="0" indent="-228600" algn="l" rtl="0">
              <a:lnSpc>
                <a:spcPct val="100000"/>
              </a:lnSpc>
              <a:spcBef>
                <a:spcPts val="0"/>
              </a:spcBef>
              <a:spcAft>
                <a:spcPts val="0"/>
              </a:spcAft>
              <a:buClr>
                <a:srgbClr val="000000"/>
              </a:buClr>
              <a:buSzPts val="1400"/>
              <a:buFont typeface="Helvetica Neue"/>
              <a:buNone/>
              <a:defRPr sz="1400" b="1"/>
            </a:lvl1pPr>
            <a:lvl2pPr marL="914400" lvl="1" indent="-336550" algn="l" rtl="0">
              <a:lnSpc>
                <a:spcPct val="100000"/>
              </a:lnSpc>
              <a:spcBef>
                <a:spcPts val="0"/>
              </a:spcBef>
              <a:spcAft>
                <a:spcPts val="0"/>
              </a:spcAft>
              <a:buClr>
                <a:srgbClr val="000000"/>
              </a:buClr>
              <a:buSzPts val="1700"/>
              <a:buFont typeface="Helvetica Neue"/>
              <a:buChar char="•"/>
              <a:defRPr sz="1400" b="1"/>
            </a:lvl2pPr>
            <a:lvl3pPr marL="1371600" lvl="2" indent="-336550" algn="l" rtl="0">
              <a:lnSpc>
                <a:spcPct val="100000"/>
              </a:lnSpc>
              <a:spcBef>
                <a:spcPts val="0"/>
              </a:spcBef>
              <a:spcAft>
                <a:spcPts val="0"/>
              </a:spcAft>
              <a:buClr>
                <a:srgbClr val="000000"/>
              </a:buClr>
              <a:buSzPts val="1700"/>
              <a:buFont typeface="Helvetica Neue"/>
              <a:buChar char="•"/>
              <a:defRPr sz="1400" b="1"/>
            </a:lvl3pPr>
            <a:lvl4pPr marL="1828800" lvl="3" indent="-336550" algn="l" rtl="0">
              <a:lnSpc>
                <a:spcPct val="100000"/>
              </a:lnSpc>
              <a:spcBef>
                <a:spcPts val="0"/>
              </a:spcBef>
              <a:spcAft>
                <a:spcPts val="0"/>
              </a:spcAft>
              <a:buClr>
                <a:srgbClr val="000000"/>
              </a:buClr>
              <a:buSzPts val="1700"/>
              <a:buFont typeface="Helvetica Neue"/>
              <a:buChar char="•"/>
              <a:defRPr sz="1400" b="1"/>
            </a:lvl4pPr>
            <a:lvl5pPr marL="2286000" lvl="4" indent="-336550" algn="l" rtl="0">
              <a:lnSpc>
                <a:spcPct val="100000"/>
              </a:lnSpc>
              <a:spcBef>
                <a:spcPts val="0"/>
              </a:spcBef>
              <a:spcAft>
                <a:spcPts val="0"/>
              </a:spcAft>
              <a:buClr>
                <a:srgbClr val="000000"/>
              </a:buClr>
              <a:buSzPts val="1700"/>
              <a:buFont typeface="Helvetica Neue"/>
              <a:buChar char="•"/>
              <a:defRPr sz="1400" b="1"/>
            </a:lvl5pPr>
            <a:lvl6pPr marL="2743200" lvl="5" indent="-285750" algn="l" rtl="0">
              <a:lnSpc>
                <a:spcPct val="90000"/>
              </a:lnSpc>
              <a:spcBef>
                <a:spcPts val="1700"/>
              </a:spcBef>
              <a:spcAft>
                <a:spcPts val="0"/>
              </a:spcAft>
              <a:buClr>
                <a:srgbClr val="000000"/>
              </a:buClr>
              <a:buSzPts val="900"/>
              <a:buChar char="•"/>
              <a:defRPr/>
            </a:lvl6pPr>
            <a:lvl7pPr marL="3200400" lvl="6" indent="-285750" algn="l" rtl="0">
              <a:lnSpc>
                <a:spcPct val="90000"/>
              </a:lnSpc>
              <a:spcBef>
                <a:spcPts val="1700"/>
              </a:spcBef>
              <a:spcAft>
                <a:spcPts val="0"/>
              </a:spcAft>
              <a:buClr>
                <a:srgbClr val="000000"/>
              </a:buClr>
              <a:buSzPts val="900"/>
              <a:buChar char="•"/>
              <a:defRPr/>
            </a:lvl7pPr>
            <a:lvl8pPr marL="3657600" lvl="7" indent="-285750" algn="l" rtl="0">
              <a:lnSpc>
                <a:spcPct val="90000"/>
              </a:lnSpc>
              <a:spcBef>
                <a:spcPts val="1700"/>
              </a:spcBef>
              <a:spcAft>
                <a:spcPts val="0"/>
              </a:spcAft>
              <a:buClr>
                <a:srgbClr val="000000"/>
              </a:buClr>
              <a:buSzPts val="900"/>
              <a:buChar char="•"/>
              <a:defRPr/>
            </a:lvl8pPr>
            <a:lvl9pPr marL="4114800" lvl="8" indent="-285750" algn="l" rtl="0">
              <a:lnSpc>
                <a:spcPct val="90000"/>
              </a:lnSpc>
              <a:spcBef>
                <a:spcPts val="1700"/>
              </a:spcBef>
              <a:spcAft>
                <a:spcPts val="0"/>
              </a:spcAft>
              <a:buClr>
                <a:srgbClr val="000000"/>
              </a:buClr>
              <a:buSzPts val="900"/>
              <a:buChar char="•"/>
              <a:defRPr/>
            </a:lvl9pPr>
          </a:lstStyle>
          <a:p>
            <a:endParaRPr/>
          </a:p>
        </p:txBody>
      </p:sp>
      <p:sp>
        <p:nvSpPr>
          <p:cNvPr id="220" name="Google Shape;220;p54"/>
          <p:cNvSpPr txBox="1">
            <a:spLocks noGrp="1"/>
          </p:cNvSpPr>
          <p:nvPr>
            <p:ph type="title"/>
          </p:nvPr>
        </p:nvSpPr>
        <p:spPr>
          <a:xfrm>
            <a:off x="452436" y="965622"/>
            <a:ext cx="8239200" cy="1743300"/>
          </a:xfrm>
          <a:prstGeom prst="rect">
            <a:avLst/>
          </a:prstGeom>
          <a:noFill/>
          <a:ln>
            <a:noFill/>
          </a:ln>
        </p:spPr>
        <p:txBody>
          <a:bodyPr spcFirstLastPara="1" wrap="square" lIns="19050" tIns="19050" rIns="19050" bIns="19050" anchor="b" anchorCtr="0">
            <a:normAutofit/>
          </a:bodyPr>
          <a:lstStyle>
            <a:lvl1pPr lvl="0" algn="l" rtl="0">
              <a:lnSpc>
                <a:spcPct val="80000"/>
              </a:lnSpc>
              <a:spcBef>
                <a:spcPts val="0"/>
              </a:spcBef>
              <a:spcAft>
                <a:spcPts val="0"/>
              </a:spcAft>
              <a:buClr>
                <a:srgbClr val="000000"/>
              </a:buClr>
              <a:buSzPts val="4400"/>
              <a:buFont typeface="Helvetica Neue"/>
              <a:buNone/>
              <a:defRPr sz="4400"/>
            </a:lvl1pPr>
            <a:lvl2pPr lvl="1" algn="l" rtl="0">
              <a:lnSpc>
                <a:spcPct val="80000"/>
              </a:lnSpc>
              <a:spcBef>
                <a:spcPts val="0"/>
              </a:spcBef>
              <a:spcAft>
                <a:spcPts val="0"/>
              </a:spcAft>
              <a:buClr>
                <a:srgbClr val="000000"/>
              </a:buClr>
              <a:buSzPts val="700"/>
              <a:buNone/>
              <a:defRPr/>
            </a:lvl2pPr>
            <a:lvl3pPr lvl="2" algn="l" rtl="0">
              <a:lnSpc>
                <a:spcPct val="80000"/>
              </a:lnSpc>
              <a:spcBef>
                <a:spcPts val="0"/>
              </a:spcBef>
              <a:spcAft>
                <a:spcPts val="0"/>
              </a:spcAft>
              <a:buClr>
                <a:srgbClr val="000000"/>
              </a:buClr>
              <a:buSzPts val="700"/>
              <a:buNone/>
              <a:defRPr/>
            </a:lvl3pPr>
            <a:lvl4pPr lvl="3" algn="l" rtl="0">
              <a:lnSpc>
                <a:spcPct val="80000"/>
              </a:lnSpc>
              <a:spcBef>
                <a:spcPts val="0"/>
              </a:spcBef>
              <a:spcAft>
                <a:spcPts val="0"/>
              </a:spcAft>
              <a:buClr>
                <a:srgbClr val="000000"/>
              </a:buClr>
              <a:buSzPts val="700"/>
              <a:buNone/>
              <a:defRPr/>
            </a:lvl4pPr>
            <a:lvl5pPr lvl="4" algn="l" rtl="0">
              <a:lnSpc>
                <a:spcPct val="80000"/>
              </a:lnSpc>
              <a:spcBef>
                <a:spcPts val="0"/>
              </a:spcBef>
              <a:spcAft>
                <a:spcPts val="0"/>
              </a:spcAft>
              <a:buClr>
                <a:srgbClr val="000000"/>
              </a:buClr>
              <a:buSzPts val="700"/>
              <a:buNone/>
              <a:defRPr/>
            </a:lvl5pPr>
            <a:lvl6pPr lvl="5" algn="l" rtl="0">
              <a:lnSpc>
                <a:spcPct val="80000"/>
              </a:lnSpc>
              <a:spcBef>
                <a:spcPts val="0"/>
              </a:spcBef>
              <a:spcAft>
                <a:spcPts val="0"/>
              </a:spcAft>
              <a:buClr>
                <a:srgbClr val="000000"/>
              </a:buClr>
              <a:buSzPts val="700"/>
              <a:buNone/>
              <a:defRPr/>
            </a:lvl6pPr>
            <a:lvl7pPr lvl="6" algn="l" rtl="0">
              <a:lnSpc>
                <a:spcPct val="80000"/>
              </a:lnSpc>
              <a:spcBef>
                <a:spcPts val="0"/>
              </a:spcBef>
              <a:spcAft>
                <a:spcPts val="0"/>
              </a:spcAft>
              <a:buClr>
                <a:srgbClr val="000000"/>
              </a:buClr>
              <a:buSzPts val="700"/>
              <a:buNone/>
              <a:defRPr/>
            </a:lvl7pPr>
            <a:lvl8pPr lvl="7" algn="l" rtl="0">
              <a:lnSpc>
                <a:spcPct val="80000"/>
              </a:lnSpc>
              <a:spcBef>
                <a:spcPts val="0"/>
              </a:spcBef>
              <a:spcAft>
                <a:spcPts val="0"/>
              </a:spcAft>
              <a:buClr>
                <a:srgbClr val="000000"/>
              </a:buClr>
              <a:buSzPts val="700"/>
              <a:buNone/>
              <a:defRPr/>
            </a:lvl8pPr>
            <a:lvl9pPr lvl="8" algn="l" rtl="0">
              <a:lnSpc>
                <a:spcPct val="80000"/>
              </a:lnSpc>
              <a:spcBef>
                <a:spcPts val="0"/>
              </a:spcBef>
              <a:spcAft>
                <a:spcPts val="0"/>
              </a:spcAft>
              <a:buClr>
                <a:srgbClr val="000000"/>
              </a:buClr>
              <a:buSzPts val="700"/>
              <a:buNone/>
              <a:defRPr/>
            </a:lvl9pPr>
          </a:lstStyle>
          <a:p>
            <a:endParaRPr/>
          </a:p>
        </p:txBody>
      </p:sp>
      <p:sp>
        <p:nvSpPr>
          <p:cNvPr id="221" name="Google Shape;221;p54"/>
          <p:cNvSpPr txBox="1">
            <a:spLocks noGrp="1"/>
          </p:cNvSpPr>
          <p:nvPr>
            <p:ph type="body" idx="2"/>
          </p:nvPr>
        </p:nvSpPr>
        <p:spPr>
          <a:xfrm>
            <a:off x="450503" y="2708696"/>
            <a:ext cx="8239200" cy="7146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000000"/>
              </a:buClr>
              <a:buSzPts val="2100"/>
              <a:buFont typeface="Helvetica Neue"/>
              <a:buNone/>
              <a:defRPr sz="2100" b="1"/>
            </a:lvl1pPr>
            <a:lvl2pPr marL="914400" lvl="1" indent="-285750" algn="l" rtl="0">
              <a:lnSpc>
                <a:spcPct val="90000"/>
              </a:lnSpc>
              <a:spcBef>
                <a:spcPts val="1700"/>
              </a:spcBef>
              <a:spcAft>
                <a:spcPts val="0"/>
              </a:spcAft>
              <a:buClr>
                <a:srgbClr val="000000"/>
              </a:buClr>
              <a:buSzPts val="900"/>
              <a:buChar char="•"/>
              <a:defRPr/>
            </a:lvl2pPr>
            <a:lvl3pPr marL="1371600" lvl="2" indent="-285750" algn="l" rtl="0">
              <a:lnSpc>
                <a:spcPct val="90000"/>
              </a:lnSpc>
              <a:spcBef>
                <a:spcPts val="1700"/>
              </a:spcBef>
              <a:spcAft>
                <a:spcPts val="0"/>
              </a:spcAft>
              <a:buClr>
                <a:srgbClr val="000000"/>
              </a:buClr>
              <a:buSzPts val="900"/>
              <a:buChar char="•"/>
              <a:defRPr/>
            </a:lvl3pPr>
            <a:lvl4pPr marL="1828800" lvl="3" indent="-285750" algn="l" rtl="0">
              <a:lnSpc>
                <a:spcPct val="90000"/>
              </a:lnSpc>
              <a:spcBef>
                <a:spcPts val="1700"/>
              </a:spcBef>
              <a:spcAft>
                <a:spcPts val="0"/>
              </a:spcAft>
              <a:buClr>
                <a:srgbClr val="000000"/>
              </a:buClr>
              <a:buSzPts val="900"/>
              <a:buChar char="•"/>
              <a:defRPr/>
            </a:lvl4pPr>
            <a:lvl5pPr marL="2286000" lvl="4" indent="-285750" algn="l" rtl="0">
              <a:lnSpc>
                <a:spcPct val="90000"/>
              </a:lnSpc>
              <a:spcBef>
                <a:spcPts val="1700"/>
              </a:spcBef>
              <a:spcAft>
                <a:spcPts val="0"/>
              </a:spcAft>
              <a:buClr>
                <a:srgbClr val="000000"/>
              </a:buClr>
              <a:buSzPts val="900"/>
              <a:buChar char="•"/>
              <a:defRPr/>
            </a:lvl5pPr>
            <a:lvl6pPr marL="2743200" lvl="5" indent="-285750" algn="l" rtl="0">
              <a:lnSpc>
                <a:spcPct val="90000"/>
              </a:lnSpc>
              <a:spcBef>
                <a:spcPts val="1700"/>
              </a:spcBef>
              <a:spcAft>
                <a:spcPts val="0"/>
              </a:spcAft>
              <a:buClr>
                <a:srgbClr val="000000"/>
              </a:buClr>
              <a:buSzPts val="900"/>
              <a:buChar char="•"/>
              <a:defRPr/>
            </a:lvl6pPr>
            <a:lvl7pPr marL="3200400" lvl="6" indent="-285750" algn="l" rtl="0">
              <a:lnSpc>
                <a:spcPct val="90000"/>
              </a:lnSpc>
              <a:spcBef>
                <a:spcPts val="1700"/>
              </a:spcBef>
              <a:spcAft>
                <a:spcPts val="0"/>
              </a:spcAft>
              <a:buClr>
                <a:srgbClr val="000000"/>
              </a:buClr>
              <a:buSzPts val="900"/>
              <a:buChar char="•"/>
              <a:defRPr/>
            </a:lvl7pPr>
            <a:lvl8pPr marL="3657600" lvl="7" indent="-285750" algn="l" rtl="0">
              <a:lnSpc>
                <a:spcPct val="90000"/>
              </a:lnSpc>
              <a:spcBef>
                <a:spcPts val="1700"/>
              </a:spcBef>
              <a:spcAft>
                <a:spcPts val="0"/>
              </a:spcAft>
              <a:buClr>
                <a:srgbClr val="000000"/>
              </a:buClr>
              <a:buSzPts val="900"/>
              <a:buChar char="•"/>
              <a:defRPr/>
            </a:lvl8pPr>
            <a:lvl9pPr marL="4114800" lvl="8" indent="-285750" algn="l" rtl="0">
              <a:lnSpc>
                <a:spcPct val="90000"/>
              </a:lnSpc>
              <a:spcBef>
                <a:spcPts val="1700"/>
              </a:spcBef>
              <a:spcAft>
                <a:spcPts val="0"/>
              </a:spcAft>
              <a:buClr>
                <a:srgbClr val="000000"/>
              </a:buClr>
              <a:buSzPts val="900"/>
              <a:buChar char="•"/>
              <a:defRPr/>
            </a:lvl9pPr>
          </a:lstStyle>
          <a:p>
            <a:endParaRPr/>
          </a:p>
        </p:txBody>
      </p:sp>
      <p:sp>
        <p:nvSpPr>
          <p:cNvPr id="222" name="Google Shape;222;p54"/>
          <p:cNvSpPr txBox="1">
            <a:spLocks noGrp="1"/>
          </p:cNvSpPr>
          <p:nvPr>
            <p:ph type="sldNum" idx="12"/>
          </p:nvPr>
        </p:nvSpPr>
        <p:spPr>
          <a:xfrm>
            <a:off x="4500563"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Título 1">
  <p:cSld name="TITLE_1">
    <p:spTree>
      <p:nvGrpSpPr>
        <p:cNvPr id="1" name="Shape 223"/>
        <p:cNvGrpSpPr/>
        <p:nvPr/>
      </p:nvGrpSpPr>
      <p:grpSpPr>
        <a:xfrm>
          <a:off x="0" y="0"/>
          <a:ext cx="0" cy="0"/>
          <a:chOff x="0" y="0"/>
          <a:chExt cx="0" cy="0"/>
        </a:xfrm>
      </p:grpSpPr>
      <p:sp>
        <p:nvSpPr>
          <p:cNvPr id="224" name="Google Shape;224;p55"/>
          <p:cNvSpPr txBox="1">
            <a:spLocks noGrp="1"/>
          </p:cNvSpPr>
          <p:nvPr>
            <p:ph type="body" idx="1"/>
          </p:nvPr>
        </p:nvSpPr>
        <p:spPr>
          <a:xfrm>
            <a:off x="450503" y="4447448"/>
            <a:ext cx="8239200" cy="238800"/>
          </a:xfrm>
          <a:prstGeom prst="rect">
            <a:avLst/>
          </a:prstGeom>
          <a:noFill/>
          <a:ln>
            <a:noFill/>
          </a:ln>
        </p:spPr>
        <p:txBody>
          <a:bodyPr spcFirstLastPara="1" wrap="square" lIns="17150" tIns="17150" rIns="17150" bIns="17150" anchor="t" anchorCtr="0">
            <a:normAutofit/>
          </a:bodyPr>
          <a:lstStyle>
            <a:lvl1pPr marL="457200" lvl="0" indent="-228600" algn="l" rtl="0">
              <a:lnSpc>
                <a:spcPct val="100000"/>
              </a:lnSpc>
              <a:spcBef>
                <a:spcPts val="0"/>
              </a:spcBef>
              <a:spcAft>
                <a:spcPts val="0"/>
              </a:spcAft>
              <a:buSzPts val="1400"/>
              <a:buNone/>
              <a:defRPr sz="1400" b="1"/>
            </a:lvl1pPr>
            <a:lvl2pPr marL="914400" lvl="1" indent="-266700" algn="l" rtl="0">
              <a:spcBef>
                <a:spcPts val="800"/>
              </a:spcBef>
              <a:spcAft>
                <a:spcPts val="0"/>
              </a:spcAft>
              <a:buSzPts val="600"/>
              <a:buChar char="○"/>
              <a:defRPr/>
            </a:lvl2pPr>
            <a:lvl3pPr marL="1371600" lvl="2" indent="-266700" algn="l" rtl="0">
              <a:spcBef>
                <a:spcPts val="800"/>
              </a:spcBef>
              <a:spcAft>
                <a:spcPts val="0"/>
              </a:spcAft>
              <a:buSzPts val="600"/>
              <a:buChar char="■"/>
              <a:defRPr/>
            </a:lvl3pPr>
            <a:lvl4pPr marL="1828800" lvl="3" indent="-266700" algn="l" rtl="0">
              <a:spcBef>
                <a:spcPts val="800"/>
              </a:spcBef>
              <a:spcAft>
                <a:spcPts val="0"/>
              </a:spcAft>
              <a:buSzPts val="600"/>
              <a:buChar char="●"/>
              <a:defRPr/>
            </a:lvl4pPr>
            <a:lvl5pPr marL="2286000" lvl="4" indent="-266700" algn="l" rtl="0">
              <a:spcBef>
                <a:spcPts val="800"/>
              </a:spcBef>
              <a:spcAft>
                <a:spcPts val="0"/>
              </a:spcAft>
              <a:buSzPts val="600"/>
              <a:buChar char="○"/>
              <a:defRPr/>
            </a:lvl5pPr>
            <a:lvl6pPr marL="2743200" lvl="5" indent="-266700" algn="l" rtl="0">
              <a:spcBef>
                <a:spcPts val="800"/>
              </a:spcBef>
              <a:spcAft>
                <a:spcPts val="0"/>
              </a:spcAft>
              <a:buSzPts val="600"/>
              <a:buChar char="■"/>
              <a:defRPr/>
            </a:lvl6pPr>
            <a:lvl7pPr marL="3200400" lvl="6" indent="-266700" algn="l" rtl="0">
              <a:spcBef>
                <a:spcPts val="800"/>
              </a:spcBef>
              <a:spcAft>
                <a:spcPts val="0"/>
              </a:spcAft>
              <a:buSzPts val="600"/>
              <a:buChar char="●"/>
              <a:defRPr/>
            </a:lvl7pPr>
            <a:lvl8pPr marL="3657600" lvl="7" indent="-266700" algn="l" rtl="0">
              <a:spcBef>
                <a:spcPts val="800"/>
              </a:spcBef>
              <a:spcAft>
                <a:spcPts val="0"/>
              </a:spcAft>
              <a:buSzPts val="600"/>
              <a:buChar char="○"/>
              <a:defRPr/>
            </a:lvl8pPr>
            <a:lvl9pPr marL="4114800" lvl="8" indent="-266700" algn="l" rtl="0">
              <a:spcBef>
                <a:spcPts val="800"/>
              </a:spcBef>
              <a:spcAft>
                <a:spcPts val="0"/>
              </a:spcAft>
              <a:buSzPts val="600"/>
              <a:buChar char="■"/>
              <a:defRPr/>
            </a:lvl9pPr>
          </a:lstStyle>
          <a:p>
            <a:endParaRPr/>
          </a:p>
        </p:txBody>
      </p:sp>
      <p:sp>
        <p:nvSpPr>
          <p:cNvPr id="225" name="Google Shape;225;p55"/>
          <p:cNvSpPr txBox="1">
            <a:spLocks noGrp="1"/>
          </p:cNvSpPr>
          <p:nvPr>
            <p:ph type="title"/>
          </p:nvPr>
        </p:nvSpPr>
        <p:spPr>
          <a:xfrm>
            <a:off x="452436" y="965622"/>
            <a:ext cx="8239200" cy="1743300"/>
          </a:xfrm>
          <a:prstGeom prst="rect">
            <a:avLst/>
          </a:prstGeom>
          <a:noFill/>
          <a:ln>
            <a:noFill/>
          </a:ln>
        </p:spPr>
        <p:txBody>
          <a:bodyPr spcFirstLastPara="1" wrap="square" lIns="34300" tIns="17150" rIns="34300" bIns="17150" anchor="b" anchorCtr="0">
            <a:noAutofit/>
          </a:bodyPr>
          <a:lstStyle>
            <a:lvl1pPr lvl="0" algn="l" rtl="0">
              <a:spcBef>
                <a:spcPts val="0"/>
              </a:spcBef>
              <a:spcAft>
                <a:spcPts val="0"/>
              </a:spcAft>
              <a:buClr>
                <a:schemeClr val="lt2"/>
              </a:buClr>
              <a:buSzPts val="4400"/>
              <a:buFont typeface="Century Gothic"/>
              <a:buNone/>
              <a:defRPr sz="4400"/>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226" name="Google Shape;226;p55"/>
          <p:cNvSpPr txBox="1">
            <a:spLocks noGrp="1"/>
          </p:cNvSpPr>
          <p:nvPr>
            <p:ph type="body" idx="2"/>
          </p:nvPr>
        </p:nvSpPr>
        <p:spPr>
          <a:xfrm>
            <a:off x="450503" y="2708696"/>
            <a:ext cx="8239200" cy="714600"/>
          </a:xfrm>
          <a:prstGeom prst="rect">
            <a:avLst/>
          </a:prstGeom>
          <a:noFill/>
          <a:ln>
            <a:noFill/>
          </a:ln>
        </p:spPr>
        <p:txBody>
          <a:bodyPr spcFirstLastPara="1" wrap="square" lIns="34300" tIns="17150" rIns="34300" bIns="17150" anchor="t" anchorCtr="0">
            <a:normAutofit/>
          </a:bodyPr>
          <a:lstStyle>
            <a:lvl1pPr marL="457200" lvl="0" indent="-228600" algn="l" rtl="0">
              <a:lnSpc>
                <a:spcPct val="100000"/>
              </a:lnSpc>
              <a:spcBef>
                <a:spcPts val="0"/>
              </a:spcBef>
              <a:spcAft>
                <a:spcPts val="0"/>
              </a:spcAft>
              <a:buSzPts val="2100"/>
              <a:buNone/>
              <a:defRPr sz="2100" b="1"/>
            </a:lvl1pPr>
            <a:lvl2pPr marL="914400" lvl="1" indent="-228600" algn="l" rtl="0">
              <a:lnSpc>
                <a:spcPct val="100000"/>
              </a:lnSpc>
              <a:spcBef>
                <a:spcPts val="0"/>
              </a:spcBef>
              <a:spcAft>
                <a:spcPts val="0"/>
              </a:spcAft>
              <a:buSzPts val="2100"/>
              <a:buNone/>
              <a:defRPr sz="2100" b="1"/>
            </a:lvl2pPr>
            <a:lvl3pPr marL="1371600" lvl="2" indent="-228600" algn="l" rtl="0">
              <a:lnSpc>
                <a:spcPct val="100000"/>
              </a:lnSpc>
              <a:spcBef>
                <a:spcPts val="0"/>
              </a:spcBef>
              <a:spcAft>
                <a:spcPts val="0"/>
              </a:spcAft>
              <a:buSzPts val="2100"/>
              <a:buNone/>
              <a:defRPr sz="2100" b="1"/>
            </a:lvl3pPr>
            <a:lvl4pPr marL="1828800" lvl="3" indent="-228600" algn="l" rtl="0">
              <a:lnSpc>
                <a:spcPct val="100000"/>
              </a:lnSpc>
              <a:spcBef>
                <a:spcPts val="0"/>
              </a:spcBef>
              <a:spcAft>
                <a:spcPts val="0"/>
              </a:spcAft>
              <a:buSzPts val="2100"/>
              <a:buNone/>
              <a:defRPr sz="2100" b="1"/>
            </a:lvl4pPr>
            <a:lvl5pPr marL="2286000" lvl="4" indent="-228600" algn="l" rtl="0">
              <a:lnSpc>
                <a:spcPct val="100000"/>
              </a:lnSpc>
              <a:spcBef>
                <a:spcPts val="0"/>
              </a:spcBef>
              <a:spcAft>
                <a:spcPts val="0"/>
              </a:spcAft>
              <a:buSzPts val="2100"/>
              <a:buNone/>
              <a:defRPr sz="2100" b="1"/>
            </a:lvl5pPr>
            <a:lvl6pPr marL="2743200" lvl="5" indent="-266700" algn="l" rtl="0">
              <a:spcBef>
                <a:spcPts val="800"/>
              </a:spcBef>
              <a:spcAft>
                <a:spcPts val="0"/>
              </a:spcAft>
              <a:buSzPts val="600"/>
              <a:buChar char="■"/>
              <a:defRPr/>
            </a:lvl6pPr>
            <a:lvl7pPr marL="3200400" lvl="6" indent="-266700" algn="l" rtl="0">
              <a:spcBef>
                <a:spcPts val="800"/>
              </a:spcBef>
              <a:spcAft>
                <a:spcPts val="0"/>
              </a:spcAft>
              <a:buSzPts val="600"/>
              <a:buChar char="●"/>
              <a:defRPr/>
            </a:lvl7pPr>
            <a:lvl8pPr marL="3657600" lvl="7" indent="-266700" algn="l" rtl="0">
              <a:spcBef>
                <a:spcPts val="800"/>
              </a:spcBef>
              <a:spcAft>
                <a:spcPts val="0"/>
              </a:spcAft>
              <a:buSzPts val="600"/>
              <a:buChar char="○"/>
              <a:defRPr/>
            </a:lvl8pPr>
            <a:lvl9pPr marL="4114800" lvl="8" indent="-266700" algn="l" rtl="0">
              <a:spcBef>
                <a:spcPts val="800"/>
              </a:spcBef>
              <a:spcAft>
                <a:spcPts val="0"/>
              </a:spcAft>
              <a:buSzPts val="600"/>
              <a:buChar char="■"/>
              <a:defRPr/>
            </a:lvl9pPr>
          </a:lstStyle>
          <a:p>
            <a:endParaRPr/>
          </a:p>
        </p:txBody>
      </p:sp>
      <p:sp>
        <p:nvSpPr>
          <p:cNvPr id="227" name="Google Shape;227;p55"/>
          <p:cNvSpPr txBox="1">
            <a:spLocks noGrp="1"/>
          </p:cNvSpPr>
          <p:nvPr>
            <p:ph type="sldNum" idx="12"/>
          </p:nvPr>
        </p:nvSpPr>
        <p:spPr>
          <a:xfrm>
            <a:off x="7764405" y="221797"/>
            <a:ext cx="628800" cy="576000"/>
          </a:xfrm>
          <a:prstGeom prst="rect">
            <a:avLst/>
          </a:prstGeom>
          <a:noFill/>
          <a:ln>
            <a:noFill/>
          </a:ln>
        </p:spPr>
        <p:txBody>
          <a:bodyPr spcFirstLastPara="1" wrap="square" lIns="34300" tIns="17150" rIns="34300" bIns="17150" anchor="b" anchorCtr="0">
            <a:normAutofit/>
          </a:bodyPr>
          <a:lstStyle>
            <a:lvl1pPr marL="0" lvl="0" indent="0" algn="ctr" rtl="0">
              <a:spcBef>
                <a:spcPts val="0"/>
              </a:spcBef>
              <a:buNone/>
              <a:defRPr sz="2100" b="0" i="0">
                <a:solidFill>
                  <a:schemeClr val="lt1"/>
                </a:solidFill>
              </a:defRPr>
            </a:lvl1pPr>
            <a:lvl2pPr marL="0" lvl="1" indent="0" algn="ctr" rtl="0">
              <a:spcBef>
                <a:spcPts val="0"/>
              </a:spcBef>
              <a:buNone/>
              <a:defRPr sz="2100" b="0" i="0">
                <a:solidFill>
                  <a:schemeClr val="lt1"/>
                </a:solidFill>
              </a:defRPr>
            </a:lvl2pPr>
            <a:lvl3pPr marL="0" lvl="2" indent="0" algn="ctr" rtl="0">
              <a:spcBef>
                <a:spcPts val="0"/>
              </a:spcBef>
              <a:buNone/>
              <a:defRPr sz="2100" b="0" i="0">
                <a:solidFill>
                  <a:schemeClr val="lt1"/>
                </a:solidFill>
              </a:defRPr>
            </a:lvl3pPr>
            <a:lvl4pPr marL="0" lvl="3" indent="0" algn="ctr" rtl="0">
              <a:spcBef>
                <a:spcPts val="0"/>
              </a:spcBef>
              <a:buNone/>
              <a:defRPr sz="2100" b="0" i="0">
                <a:solidFill>
                  <a:schemeClr val="lt1"/>
                </a:solidFill>
              </a:defRPr>
            </a:lvl4pPr>
            <a:lvl5pPr marL="0" lvl="4" indent="0" algn="ctr" rtl="0">
              <a:spcBef>
                <a:spcPts val="0"/>
              </a:spcBef>
              <a:buNone/>
              <a:defRPr sz="2100" b="0" i="0">
                <a:solidFill>
                  <a:schemeClr val="lt1"/>
                </a:solidFill>
              </a:defRPr>
            </a:lvl5pPr>
            <a:lvl6pPr marL="0" lvl="5" indent="0" algn="ctr" rtl="0">
              <a:spcBef>
                <a:spcPts val="0"/>
              </a:spcBef>
              <a:buNone/>
              <a:defRPr sz="2100" b="0" i="0">
                <a:solidFill>
                  <a:schemeClr val="lt1"/>
                </a:solidFill>
              </a:defRPr>
            </a:lvl6pPr>
            <a:lvl7pPr marL="0" lvl="6" indent="0" algn="ctr" rtl="0">
              <a:spcBef>
                <a:spcPts val="0"/>
              </a:spcBef>
              <a:buNone/>
              <a:defRPr sz="2100" b="0" i="0">
                <a:solidFill>
                  <a:schemeClr val="lt1"/>
                </a:solidFill>
              </a:defRPr>
            </a:lvl7pPr>
            <a:lvl8pPr marL="0" lvl="7" indent="0" algn="ctr" rtl="0">
              <a:spcBef>
                <a:spcPts val="0"/>
              </a:spcBef>
              <a:buNone/>
              <a:defRPr sz="2100" b="0" i="0">
                <a:solidFill>
                  <a:schemeClr val="lt1"/>
                </a:solidFill>
              </a:defRPr>
            </a:lvl8pPr>
            <a:lvl9pPr marL="0" lvl="8" indent="0" algn="ctr" rtl="0">
              <a:spcBef>
                <a:spcPts val="0"/>
              </a:spcBef>
              <a:buNone/>
              <a:defRPr sz="2100" b="0" i="0">
                <a:solidFill>
                  <a:schemeClr val="lt1"/>
                </a:solidFill>
              </a:defRPr>
            </a:lvl9pPr>
          </a:lstStyle>
          <a:p>
            <a:pPr marL="0" lvl="0" indent="0" algn="ctr" rtl="0">
              <a:spcBef>
                <a:spcPts val="0"/>
              </a:spcBef>
              <a:spcAft>
                <a:spcPts val="0"/>
              </a:spcAft>
              <a:buNone/>
            </a:pPr>
            <a:fld id="{00000000-1234-1234-1234-123412341234}" type="slidenum">
              <a:rPr lang="pt-BR"/>
              <a:t>‹nº›</a:t>
            </a:fld>
            <a:endParaRPr sz="1000">
              <a:solidFill>
                <a:schemeClr val="dk2"/>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Theme A">
  <p:cSld name="Theme A">
    <p:spTree>
      <p:nvGrpSpPr>
        <p:cNvPr id="1" name="Shape 228"/>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Título 2">
  <p:cSld name="1_Título">
    <p:spTree>
      <p:nvGrpSpPr>
        <p:cNvPr id="1" name="Shape 229"/>
        <p:cNvGrpSpPr/>
        <p:nvPr/>
      </p:nvGrpSpPr>
      <p:grpSpPr>
        <a:xfrm>
          <a:off x="0" y="0"/>
          <a:ext cx="0" cy="0"/>
          <a:chOff x="0" y="0"/>
          <a:chExt cx="0" cy="0"/>
        </a:xfrm>
      </p:grpSpPr>
      <p:sp>
        <p:nvSpPr>
          <p:cNvPr id="230" name="Google Shape;230;p57"/>
          <p:cNvSpPr txBox="1">
            <a:spLocks noGrp="1"/>
          </p:cNvSpPr>
          <p:nvPr>
            <p:ph type="body" idx="1"/>
          </p:nvPr>
        </p:nvSpPr>
        <p:spPr>
          <a:xfrm>
            <a:off x="450503" y="4447448"/>
            <a:ext cx="8239200" cy="238800"/>
          </a:xfrm>
          <a:prstGeom prst="rect">
            <a:avLst/>
          </a:prstGeom>
          <a:noFill/>
          <a:ln>
            <a:noFill/>
          </a:ln>
        </p:spPr>
        <p:txBody>
          <a:bodyPr spcFirstLastPara="1" wrap="square" lIns="17150" tIns="17150" rIns="17150" bIns="17150" anchor="t" anchorCtr="0">
            <a:normAutofit/>
          </a:bodyPr>
          <a:lstStyle>
            <a:lvl1pPr marL="457200" lvl="0" indent="-228600" algn="l" rtl="0">
              <a:lnSpc>
                <a:spcPct val="100000"/>
              </a:lnSpc>
              <a:spcBef>
                <a:spcPts val="0"/>
              </a:spcBef>
              <a:spcAft>
                <a:spcPts val="0"/>
              </a:spcAft>
              <a:buClr>
                <a:srgbClr val="000000"/>
              </a:buClr>
              <a:buSzPts val="1400"/>
              <a:buFont typeface="Helvetica Neue"/>
              <a:buNone/>
              <a:defRPr sz="1400" b="1"/>
            </a:lvl1pPr>
            <a:lvl2pPr marL="914400" lvl="1" indent="-285750" algn="l" rtl="0">
              <a:lnSpc>
                <a:spcPct val="90000"/>
              </a:lnSpc>
              <a:spcBef>
                <a:spcPts val="1700"/>
              </a:spcBef>
              <a:spcAft>
                <a:spcPts val="0"/>
              </a:spcAft>
              <a:buClr>
                <a:srgbClr val="000000"/>
              </a:buClr>
              <a:buSzPts val="900"/>
              <a:buChar char="•"/>
              <a:defRPr/>
            </a:lvl2pPr>
            <a:lvl3pPr marL="1371600" lvl="2" indent="-285750" algn="l" rtl="0">
              <a:lnSpc>
                <a:spcPct val="90000"/>
              </a:lnSpc>
              <a:spcBef>
                <a:spcPts val="1700"/>
              </a:spcBef>
              <a:spcAft>
                <a:spcPts val="0"/>
              </a:spcAft>
              <a:buClr>
                <a:srgbClr val="000000"/>
              </a:buClr>
              <a:buSzPts val="900"/>
              <a:buChar char="•"/>
              <a:defRPr/>
            </a:lvl3pPr>
            <a:lvl4pPr marL="1828800" lvl="3" indent="-285750" algn="l" rtl="0">
              <a:lnSpc>
                <a:spcPct val="90000"/>
              </a:lnSpc>
              <a:spcBef>
                <a:spcPts val="1700"/>
              </a:spcBef>
              <a:spcAft>
                <a:spcPts val="0"/>
              </a:spcAft>
              <a:buClr>
                <a:srgbClr val="000000"/>
              </a:buClr>
              <a:buSzPts val="900"/>
              <a:buChar char="•"/>
              <a:defRPr/>
            </a:lvl4pPr>
            <a:lvl5pPr marL="2286000" lvl="4" indent="-285750" algn="l" rtl="0">
              <a:lnSpc>
                <a:spcPct val="90000"/>
              </a:lnSpc>
              <a:spcBef>
                <a:spcPts val="1700"/>
              </a:spcBef>
              <a:spcAft>
                <a:spcPts val="0"/>
              </a:spcAft>
              <a:buClr>
                <a:srgbClr val="000000"/>
              </a:buClr>
              <a:buSzPts val="900"/>
              <a:buChar char="•"/>
              <a:defRPr/>
            </a:lvl5pPr>
            <a:lvl6pPr marL="2743200" lvl="5" indent="-285750" algn="l" rtl="0">
              <a:lnSpc>
                <a:spcPct val="90000"/>
              </a:lnSpc>
              <a:spcBef>
                <a:spcPts val="1700"/>
              </a:spcBef>
              <a:spcAft>
                <a:spcPts val="0"/>
              </a:spcAft>
              <a:buClr>
                <a:srgbClr val="000000"/>
              </a:buClr>
              <a:buSzPts val="900"/>
              <a:buChar char="•"/>
              <a:defRPr/>
            </a:lvl6pPr>
            <a:lvl7pPr marL="3200400" lvl="6" indent="-285750" algn="l" rtl="0">
              <a:lnSpc>
                <a:spcPct val="90000"/>
              </a:lnSpc>
              <a:spcBef>
                <a:spcPts val="1700"/>
              </a:spcBef>
              <a:spcAft>
                <a:spcPts val="0"/>
              </a:spcAft>
              <a:buClr>
                <a:srgbClr val="000000"/>
              </a:buClr>
              <a:buSzPts val="900"/>
              <a:buChar char="•"/>
              <a:defRPr/>
            </a:lvl7pPr>
            <a:lvl8pPr marL="3657600" lvl="7" indent="-285750" algn="l" rtl="0">
              <a:lnSpc>
                <a:spcPct val="90000"/>
              </a:lnSpc>
              <a:spcBef>
                <a:spcPts val="1700"/>
              </a:spcBef>
              <a:spcAft>
                <a:spcPts val="0"/>
              </a:spcAft>
              <a:buClr>
                <a:srgbClr val="000000"/>
              </a:buClr>
              <a:buSzPts val="900"/>
              <a:buChar char="•"/>
              <a:defRPr/>
            </a:lvl8pPr>
            <a:lvl9pPr marL="4114800" lvl="8" indent="-285750" algn="l" rtl="0">
              <a:lnSpc>
                <a:spcPct val="90000"/>
              </a:lnSpc>
              <a:spcBef>
                <a:spcPts val="1700"/>
              </a:spcBef>
              <a:spcAft>
                <a:spcPts val="0"/>
              </a:spcAft>
              <a:buClr>
                <a:srgbClr val="000000"/>
              </a:buClr>
              <a:buSzPts val="900"/>
              <a:buChar char="•"/>
              <a:defRPr/>
            </a:lvl9pPr>
          </a:lstStyle>
          <a:p>
            <a:endParaRPr/>
          </a:p>
        </p:txBody>
      </p:sp>
      <p:sp>
        <p:nvSpPr>
          <p:cNvPr id="231" name="Google Shape;231;p57"/>
          <p:cNvSpPr txBox="1">
            <a:spLocks noGrp="1"/>
          </p:cNvSpPr>
          <p:nvPr>
            <p:ph type="title"/>
          </p:nvPr>
        </p:nvSpPr>
        <p:spPr>
          <a:xfrm>
            <a:off x="452436" y="965622"/>
            <a:ext cx="8239200" cy="1743300"/>
          </a:xfrm>
          <a:prstGeom prst="rect">
            <a:avLst/>
          </a:prstGeom>
          <a:noFill/>
          <a:ln>
            <a:noFill/>
          </a:ln>
        </p:spPr>
        <p:txBody>
          <a:bodyPr spcFirstLastPara="1" wrap="square" lIns="19050" tIns="19050" rIns="19050" bIns="19050" anchor="b" anchorCtr="0">
            <a:normAutofit/>
          </a:bodyPr>
          <a:lstStyle>
            <a:lvl1pPr lvl="0" algn="l" rtl="0">
              <a:lnSpc>
                <a:spcPct val="80000"/>
              </a:lnSpc>
              <a:spcBef>
                <a:spcPts val="0"/>
              </a:spcBef>
              <a:spcAft>
                <a:spcPts val="0"/>
              </a:spcAft>
              <a:buClr>
                <a:srgbClr val="000000"/>
              </a:buClr>
              <a:buSzPts val="4400"/>
              <a:buFont typeface="Helvetica Neue"/>
              <a:buNone/>
              <a:defRPr sz="4400"/>
            </a:lvl1pPr>
            <a:lvl2pPr lvl="1" algn="l" rtl="0">
              <a:lnSpc>
                <a:spcPct val="80000"/>
              </a:lnSpc>
              <a:spcBef>
                <a:spcPts val="0"/>
              </a:spcBef>
              <a:spcAft>
                <a:spcPts val="0"/>
              </a:spcAft>
              <a:buClr>
                <a:srgbClr val="000000"/>
              </a:buClr>
              <a:buSzPts val="700"/>
              <a:buNone/>
              <a:defRPr/>
            </a:lvl2pPr>
            <a:lvl3pPr lvl="2" algn="l" rtl="0">
              <a:lnSpc>
                <a:spcPct val="80000"/>
              </a:lnSpc>
              <a:spcBef>
                <a:spcPts val="0"/>
              </a:spcBef>
              <a:spcAft>
                <a:spcPts val="0"/>
              </a:spcAft>
              <a:buClr>
                <a:srgbClr val="000000"/>
              </a:buClr>
              <a:buSzPts val="700"/>
              <a:buNone/>
              <a:defRPr/>
            </a:lvl3pPr>
            <a:lvl4pPr lvl="3" algn="l" rtl="0">
              <a:lnSpc>
                <a:spcPct val="80000"/>
              </a:lnSpc>
              <a:spcBef>
                <a:spcPts val="0"/>
              </a:spcBef>
              <a:spcAft>
                <a:spcPts val="0"/>
              </a:spcAft>
              <a:buClr>
                <a:srgbClr val="000000"/>
              </a:buClr>
              <a:buSzPts val="700"/>
              <a:buNone/>
              <a:defRPr/>
            </a:lvl4pPr>
            <a:lvl5pPr lvl="4" algn="l" rtl="0">
              <a:lnSpc>
                <a:spcPct val="80000"/>
              </a:lnSpc>
              <a:spcBef>
                <a:spcPts val="0"/>
              </a:spcBef>
              <a:spcAft>
                <a:spcPts val="0"/>
              </a:spcAft>
              <a:buClr>
                <a:srgbClr val="000000"/>
              </a:buClr>
              <a:buSzPts val="700"/>
              <a:buNone/>
              <a:defRPr/>
            </a:lvl5pPr>
            <a:lvl6pPr lvl="5" algn="l" rtl="0">
              <a:lnSpc>
                <a:spcPct val="80000"/>
              </a:lnSpc>
              <a:spcBef>
                <a:spcPts val="0"/>
              </a:spcBef>
              <a:spcAft>
                <a:spcPts val="0"/>
              </a:spcAft>
              <a:buClr>
                <a:srgbClr val="000000"/>
              </a:buClr>
              <a:buSzPts val="700"/>
              <a:buNone/>
              <a:defRPr/>
            </a:lvl6pPr>
            <a:lvl7pPr lvl="6" algn="l" rtl="0">
              <a:lnSpc>
                <a:spcPct val="80000"/>
              </a:lnSpc>
              <a:spcBef>
                <a:spcPts val="0"/>
              </a:spcBef>
              <a:spcAft>
                <a:spcPts val="0"/>
              </a:spcAft>
              <a:buClr>
                <a:srgbClr val="000000"/>
              </a:buClr>
              <a:buSzPts val="700"/>
              <a:buNone/>
              <a:defRPr/>
            </a:lvl7pPr>
            <a:lvl8pPr lvl="7" algn="l" rtl="0">
              <a:lnSpc>
                <a:spcPct val="80000"/>
              </a:lnSpc>
              <a:spcBef>
                <a:spcPts val="0"/>
              </a:spcBef>
              <a:spcAft>
                <a:spcPts val="0"/>
              </a:spcAft>
              <a:buClr>
                <a:srgbClr val="000000"/>
              </a:buClr>
              <a:buSzPts val="700"/>
              <a:buNone/>
              <a:defRPr/>
            </a:lvl8pPr>
            <a:lvl9pPr lvl="8" algn="l" rtl="0">
              <a:lnSpc>
                <a:spcPct val="80000"/>
              </a:lnSpc>
              <a:spcBef>
                <a:spcPts val="0"/>
              </a:spcBef>
              <a:spcAft>
                <a:spcPts val="0"/>
              </a:spcAft>
              <a:buClr>
                <a:srgbClr val="000000"/>
              </a:buClr>
              <a:buSzPts val="700"/>
              <a:buNone/>
              <a:defRPr/>
            </a:lvl9pPr>
          </a:lstStyle>
          <a:p>
            <a:endParaRPr/>
          </a:p>
        </p:txBody>
      </p:sp>
      <p:sp>
        <p:nvSpPr>
          <p:cNvPr id="232" name="Google Shape;232;p57"/>
          <p:cNvSpPr txBox="1">
            <a:spLocks noGrp="1"/>
          </p:cNvSpPr>
          <p:nvPr>
            <p:ph type="body" idx="2"/>
          </p:nvPr>
        </p:nvSpPr>
        <p:spPr>
          <a:xfrm>
            <a:off x="450503" y="2708696"/>
            <a:ext cx="8239200" cy="7146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000000"/>
              </a:buClr>
              <a:buSzPts val="2100"/>
              <a:buFont typeface="Helvetica Neue"/>
              <a:buNone/>
              <a:defRPr sz="2100" b="1"/>
            </a:lvl1pPr>
            <a:lvl2pPr marL="914400" lvl="1" indent="-228600" algn="l" rtl="0">
              <a:lnSpc>
                <a:spcPct val="100000"/>
              </a:lnSpc>
              <a:spcBef>
                <a:spcPts val="0"/>
              </a:spcBef>
              <a:spcAft>
                <a:spcPts val="0"/>
              </a:spcAft>
              <a:buClr>
                <a:srgbClr val="000000"/>
              </a:buClr>
              <a:buSzPts val="2100"/>
              <a:buFont typeface="Helvetica Neue"/>
              <a:buNone/>
              <a:defRPr sz="2100" b="1"/>
            </a:lvl2pPr>
            <a:lvl3pPr marL="1371600" lvl="2" indent="-228600" algn="l" rtl="0">
              <a:lnSpc>
                <a:spcPct val="100000"/>
              </a:lnSpc>
              <a:spcBef>
                <a:spcPts val="0"/>
              </a:spcBef>
              <a:spcAft>
                <a:spcPts val="0"/>
              </a:spcAft>
              <a:buClr>
                <a:srgbClr val="000000"/>
              </a:buClr>
              <a:buSzPts val="2100"/>
              <a:buFont typeface="Helvetica Neue"/>
              <a:buNone/>
              <a:defRPr sz="2100" b="1"/>
            </a:lvl3pPr>
            <a:lvl4pPr marL="1828800" lvl="3" indent="-228600" algn="l" rtl="0">
              <a:lnSpc>
                <a:spcPct val="100000"/>
              </a:lnSpc>
              <a:spcBef>
                <a:spcPts val="0"/>
              </a:spcBef>
              <a:spcAft>
                <a:spcPts val="0"/>
              </a:spcAft>
              <a:buClr>
                <a:srgbClr val="000000"/>
              </a:buClr>
              <a:buSzPts val="2100"/>
              <a:buFont typeface="Helvetica Neue"/>
              <a:buNone/>
              <a:defRPr sz="2100" b="1"/>
            </a:lvl4pPr>
            <a:lvl5pPr marL="2286000" lvl="4" indent="-228600" algn="l" rtl="0">
              <a:lnSpc>
                <a:spcPct val="100000"/>
              </a:lnSpc>
              <a:spcBef>
                <a:spcPts val="0"/>
              </a:spcBef>
              <a:spcAft>
                <a:spcPts val="0"/>
              </a:spcAft>
              <a:buClr>
                <a:srgbClr val="000000"/>
              </a:buClr>
              <a:buSzPts val="2100"/>
              <a:buFont typeface="Helvetica Neue"/>
              <a:buNone/>
              <a:defRPr sz="2100" b="1"/>
            </a:lvl5pPr>
            <a:lvl6pPr marL="2743200" lvl="5" indent="-285750" algn="l" rtl="0">
              <a:lnSpc>
                <a:spcPct val="90000"/>
              </a:lnSpc>
              <a:spcBef>
                <a:spcPts val="1700"/>
              </a:spcBef>
              <a:spcAft>
                <a:spcPts val="0"/>
              </a:spcAft>
              <a:buClr>
                <a:srgbClr val="000000"/>
              </a:buClr>
              <a:buSzPts val="900"/>
              <a:buChar char="•"/>
              <a:defRPr/>
            </a:lvl6pPr>
            <a:lvl7pPr marL="3200400" lvl="6" indent="-285750" algn="l" rtl="0">
              <a:lnSpc>
                <a:spcPct val="90000"/>
              </a:lnSpc>
              <a:spcBef>
                <a:spcPts val="1700"/>
              </a:spcBef>
              <a:spcAft>
                <a:spcPts val="0"/>
              </a:spcAft>
              <a:buClr>
                <a:srgbClr val="000000"/>
              </a:buClr>
              <a:buSzPts val="900"/>
              <a:buChar char="•"/>
              <a:defRPr/>
            </a:lvl7pPr>
            <a:lvl8pPr marL="3657600" lvl="7" indent="-285750" algn="l" rtl="0">
              <a:lnSpc>
                <a:spcPct val="90000"/>
              </a:lnSpc>
              <a:spcBef>
                <a:spcPts val="1700"/>
              </a:spcBef>
              <a:spcAft>
                <a:spcPts val="0"/>
              </a:spcAft>
              <a:buClr>
                <a:srgbClr val="000000"/>
              </a:buClr>
              <a:buSzPts val="900"/>
              <a:buChar char="•"/>
              <a:defRPr/>
            </a:lvl8pPr>
            <a:lvl9pPr marL="4114800" lvl="8" indent="-285750" algn="l" rtl="0">
              <a:lnSpc>
                <a:spcPct val="90000"/>
              </a:lnSpc>
              <a:spcBef>
                <a:spcPts val="1700"/>
              </a:spcBef>
              <a:spcAft>
                <a:spcPts val="0"/>
              </a:spcAft>
              <a:buClr>
                <a:srgbClr val="000000"/>
              </a:buClr>
              <a:buSzPts val="900"/>
              <a:buChar char="•"/>
              <a:defRPr/>
            </a:lvl9pPr>
          </a:lstStyle>
          <a:p>
            <a:endParaRPr/>
          </a:p>
        </p:txBody>
      </p:sp>
      <p:sp>
        <p:nvSpPr>
          <p:cNvPr id="233" name="Google Shape;233;p57"/>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700"/>
              <a:buFont typeface="Helvetica Neue"/>
              <a:buNone/>
              <a:defRPr sz="700" b="0" i="0">
                <a:solidFill>
                  <a:srgbClr val="000000"/>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700"/>
              <a:buFont typeface="Helvetica Neue"/>
              <a:buNone/>
              <a:defRPr sz="700" b="0" i="0">
                <a:solidFill>
                  <a:srgbClr val="000000"/>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700"/>
              <a:buFont typeface="Helvetica Neue"/>
              <a:buNone/>
              <a:defRPr sz="700" b="0" i="0">
                <a:solidFill>
                  <a:srgbClr val="000000"/>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700"/>
              <a:buFont typeface="Helvetica Neue"/>
              <a:buNone/>
              <a:defRPr sz="700" b="0" i="0">
                <a:solidFill>
                  <a:srgbClr val="000000"/>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700"/>
              <a:buFont typeface="Helvetica Neue"/>
              <a:buNone/>
              <a:defRPr sz="700" b="0" i="0">
                <a:solidFill>
                  <a:srgbClr val="000000"/>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700"/>
              <a:buFont typeface="Helvetica Neue"/>
              <a:buNone/>
              <a:defRPr sz="700" b="0" i="0">
                <a:solidFill>
                  <a:srgbClr val="000000"/>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700"/>
              <a:buFont typeface="Helvetica Neue"/>
              <a:buNone/>
              <a:defRPr sz="700" b="0" i="0">
                <a:solidFill>
                  <a:srgbClr val="000000"/>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700"/>
              <a:buFont typeface="Helvetica Neue"/>
              <a:buNone/>
              <a:defRPr sz="700" b="0" i="0">
                <a:solidFill>
                  <a:srgbClr val="000000"/>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700"/>
              <a:buFont typeface="Helvetica Neue"/>
              <a:buNone/>
              <a:defRPr sz="700" b="0" i="0">
                <a:solidFill>
                  <a:srgbClr val="000000"/>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_AND_BODY 8">
  <p:cSld name="TITLE_AND_BODY_10">
    <p:spTree>
      <p:nvGrpSpPr>
        <p:cNvPr id="1" name="Shape 234"/>
        <p:cNvGrpSpPr/>
        <p:nvPr/>
      </p:nvGrpSpPr>
      <p:grpSpPr>
        <a:xfrm>
          <a:off x="0" y="0"/>
          <a:ext cx="0" cy="0"/>
          <a:chOff x="0" y="0"/>
          <a:chExt cx="0" cy="0"/>
        </a:xfrm>
      </p:grpSpPr>
      <p:sp>
        <p:nvSpPr>
          <p:cNvPr id="235" name="Google Shape;235;p58"/>
          <p:cNvSpPr txBox="1">
            <a:spLocks noGrp="1"/>
          </p:cNvSpPr>
          <p:nvPr>
            <p:ph type="title"/>
          </p:nvPr>
        </p:nvSpPr>
        <p:spPr>
          <a:xfrm>
            <a:off x="452438" y="404812"/>
            <a:ext cx="8239200" cy="5373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1800"/>
              <a:buFont typeface="Calibri"/>
              <a:buNone/>
              <a:defRPr sz="3300" b="0" i="0" u="none" strike="noStrike" cap="none">
                <a:solidFill>
                  <a:schemeClr val="dk1"/>
                </a:solidFill>
                <a:latin typeface="Calibri"/>
                <a:ea typeface="Calibri"/>
                <a:cs typeface="Calibri"/>
                <a:sym typeface="Calibri"/>
              </a:defRPr>
            </a:lvl1pPr>
            <a:lvl2pPr lvl="1" algn="l" rtl="0">
              <a:lnSpc>
                <a:spcPct val="80000"/>
              </a:lnSpc>
              <a:spcBef>
                <a:spcPts val="0"/>
              </a:spcBef>
              <a:spcAft>
                <a:spcPts val="0"/>
              </a:spcAft>
              <a:buClr>
                <a:srgbClr val="000000"/>
              </a:buClr>
              <a:buSzPts val="1800"/>
              <a:buFont typeface="Arial"/>
              <a:buNone/>
              <a:defRPr sz="1800"/>
            </a:lvl2pPr>
            <a:lvl3pPr lvl="2" algn="l" rtl="0">
              <a:lnSpc>
                <a:spcPct val="80000"/>
              </a:lnSpc>
              <a:spcBef>
                <a:spcPts val="0"/>
              </a:spcBef>
              <a:spcAft>
                <a:spcPts val="0"/>
              </a:spcAft>
              <a:buClr>
                <a:srgbClr val="000000"/>
              </a:buClr>
              <a:buSzPts val="1800"/>
              <a:buFont typeface="Arial"/>
              <a:buNone/>
              <a:defRPr sz="1800"/>
            </a:lvl3pPr>
            <a:lvl4pPr lvl="3" algn="l" rtl="0">
              <a:lnSpc>
                <a:spcPct val="80000"/>
              </a:lnSpc>
              <a:spcBef>
                <a:spcPts val="0"/>
              </a:spcBef>
              <a:spcAft>
                <a:spcPts val="0"/>
              </a:spcAft>
              <a:buClr>
                <a:srgbClr val="000000"/>
              </a:buClr>
              <a:buSzPts val="1800"/>
              <a:buFont typeface="Arial"/>
              <a:buNone/>
              <a:defRPr sz="1800"/>
            </a:lvl4pPr>
            <a:lvl5pPr lvl="4" algn="l" rtl="0">
              <a:lnSpc>
                <a:spcPct val="80000"/>
              </a:lnSpc>
              <a:spcBef>
                <a:spcPts val="0"/>
              </a:spcBef>
              <a:spcAft>
                <a:spcPts val="0"/>
              </a:spcAft>
              <a:buClr>
                <a:srgbClr val="000000"/>
              </a:buClr>
              <a:buSzPts val="1800"/>
              <a:buFont typeface="Arial"/>
              <a:buNone/>
              <a:defRPr sz="1800"/>
            </a:lvl5pPr>
            <a:lvl6pPr lvl="5" algn="l" rtl="0">
              <a:lnSpc>
                <a:spcPct val="80000"/>
              </a:lnSpc>
              <a:spcBef>
                <a:spcPts val="0"/>
              </a:spcBef>
              <a:spcAft>
                <a:spcPts val="0"/>
              </a:spcAft>
              <a:buClr>
                <a:srgbClr val="000000"/>
              </a:buClr>
              <a:buSzPts val="1800"/>
              <a:buFont typeface="Arial"/>
              <a:buNone/>
              <a:defRPr sz="1800"/>
            </a:lvl6pPr>
            <a:lvl7pPr lvl="6" algn="l" rtl="0">
              <a:lnSpc>
                <a:spcPct val="80000"/>
              </a:lnSpc>
              <a:spcBef>
                <a:spcPts val="0"/>
              </a:spcBef>
              <a:spcAft>
                <a:spcPts val="0"/>
              </a:spcAft>
              <a:buClr>
                <a:srgbClr val="000000"/>
              </a:buClr>
              <a:buSzPts val="1800"/>
              <a:buFont typeface="Arial"/>
              <a:buNone/>
              <a:defRPr sz="1800"/>
            </a:lvl7pPr>
            <a:lvl8pPr lvl="7" algn="l" rtl="0">
              <a:lnSpc>
                <a:spcPct val="80000"/>
              </a:lnSpc>
              <a:spcBef>
                <a:spcPts val="0"/>
              </a:spcBef>
              <a:spcAft>
                <a:spcPts val="0"/>
              </a:spcAft>
              <a:buClr>
                <a:srgbClr val="000000"/>
              </a:buClr>
              <a:buSzPts val="1800"/>
              <a:buFont typeface="Arial"/>
              <a:buNone/>
              <a:defRPr sz="1800"/>
            </a:lvl8pPr>
            <a:lvl9pPr lvl="8" algn="l" rtl="0">
              <a:lnSpc>
                <a:spcPct val="80000"/>
              </a:lnSpc>
              <a:spcBef>
                <a:spcPts val="0"/>
              </a:spcBef>
              <a:spcAft>
                <a:spcPts val="0"/>
              </a:spcAft>
              <a:buClr>
                <a:srgbClr val="000000"/>
              </a:buClr>
              <a:buSzPts val="1800"/>
              <a:buFont typeface="Arial"/>
              <a:buNone/>
              <a:defRPr sz="1800"/>
            </a:lvl9pPr>
          </a:lstStyle>
          <a:p>
            <a:endParaRPr/>
          </a:p>
        </p:txBody>
      </p:sp>
      <p:sp>
        <p:nvSpPr>
          <p:cNvPr id="236" name="Google Shape;236;p58"/>
          <p:cNvSpPr txBox="1">
            <a:spLocks noGrp="1"/>
          </p:cNvSpPr>
          <p:nvPr>
            <p:ph type="body" idx="1"/>
          </p:nvPr>
        </p:nvSpPr>
        <p:spPr>
          <a:xfrm>
            <a:off x="452438" y="889861"/>
            <a:ext cx="8239200" cy="350400"/>
          </a:xfrm>
          <a:prstGeom prst="rect">
            <a:avLst/>
          </a:prstGeom>
          <a:noFill/>
          <a:ln>
            <a:noFill/>
          </a:ln>
        </p:spPr>
        <p:txBody>
          <a:bodyPr spcFirstLastPara="1" wrap="square" lIns="45675" tIns="45675" rIns="45675" bIns="45675" anchor="t" anchorCtr="0">
            <a:normAutofit/>
          </a:bodyPr>
          <a:lstStyle>
            <a:lvl1pPr marL="457200" marR="0" lvl="0" indent="-228600" algn="l" rtl="0">
              <a:lnSpc>
                <a:spcPct val="100000"/>
              </a:lnSpc>
              <a:spcBef>
                <a:spcPts val="0"/>
              </a:spcBef>
              <a:spcAft>
                <a:spcPts val="0"/>
              </a:spcAft>
              <a:buClr>
                <a:srgbClr val="000000"/>
              </a:buClr>
              <a:buSzPts val="5500"/>
              <a:buFont typeface="Helvetica Neue"/>
              <a:buNone/>
              <a:defRPr sz="2100" b="1"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37" name="Google Shape;237;p58"/>
          <p:cNvSpPr txBox="1">
            <a:spLocks noGrp="1"/>
          </p:cNvSpPr>
          <p:nvPr>
            <p:ph type="body" idx="2"/>
          </p:nvPr>
        </p:nvSpPr>
        <p:spPr>
          <a:xfrm>
            <a:off x="452438" y="1593189"/>
            <a:ext cx="8239200" cy="3096000"/>
          </a:xfrm>
          <a:prstGeom prst="rect">
            <a:avLst/>
          </a:prstGeom>
          <a:noFill/>
          <a:ln>
            <a:noFill/>
          </a:ln>
        </p:spPr>
        <p:txBody>
          <a:bodyPr spcFirstLastPara="1" wrap="square" lIns="50800" tIns="50800" rIns="50800" bIns="50800" anchor="t" anchorCtr="0">
            <a:normAutofit/>
          </a:bodyPr>
          <a:lstStyle>
            <a:lvl1pPr marL="457200" marR="0" lvl="0" indent="-533400" algn="l" rtl="0">
              <a:lnSpc>
                <a:spcPct val="90000"/>
              </a:lnSpc>
              <a:spcBef>
                <a:spcPts val="1700"/>
              </a:spcBef>
              <a:spcAft>
                <a:spcPts val="0"/>
              </a:spcAft>
              <a:buClr>
                <a:schemeClr val="dk1"/>
              </a:buClr>
              <a:buSzPts val="4800"/>
              <a:buFont typeface="Arial"/>
              <a:buChar char="•"/>
              <a:defRPr sz="2100" b="0"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700"/>
              </a:spcBef>
              <a:spcAft>
                <a:spcPts val="0"/>
              </a:spcAft>
              <a:buClr>
                <a:schemeClr val="dk1"/>
              </a:buClr>
              <a:buSzPts val="4800"/>
              <a:buFont typeface="Arial"/>
              <a:buChar char="•"/>
              <a:defRPr sz="1800" b="0" i="0" u="none" strike="noStrike" cap="none">
                <a:solidFill>
                  <a:schemeClr val="dk1"/>
                </a:solidFill>
                <a:latin typeface="Calibri"/>
                <a:ea typeface="Calibri"/>
                <a:cs typeface="Calibri"/>
                <a:sym typeface="Calibri"/>
              </a:defRPr>
            </a:lvl2pPr>
            <a:lvl3pPr marL="1371600" marR="0" lvl="2" indent="-533400" algn="l" rtl="0">
              <a:lnSpc>
                <a:spcPct val="90000"/>
              </a:lnSpc>
              <a:spcBef>
                <a:spcPts val="1700"/>
              </a:spcBef>
              <a:spcAft>
                <a:spcPts val="0"/>
              </a:spcAft>
              <a:buClr>
                <a:schemeClr val="dk1"/>
              </a:buClr>
              <a:buSzPts val="4800"/>
              <a:buFont typeface="Arial"/>
              <a:buChar char="•"/>
              <a:defRPr sz="15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5pPr>
            <a:lvl6pPr marL="2743200" marR="0" lvl="5"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6pPr>
            <a:lvl7pPr marL="3200400" marR="0" lvl="6"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7pPr>
            <a:lvl8pPr marL="3657600" marR="0" lvl="7"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8pPr>
            <a:lvl9pPr marL="4114800" marR="0" lvl="8" indent="-533400" algn="l" rtl="0">
              <a:lnSpc>
                <a:spcPct val="90000"/>
              </a:lnSpc>
              <a:spcBef>
                <a:spcPts val="1700"/>
              </a:spcBef>
              <a:spcAft>
                <a:spcPts val="0"/>
              </a:spcAft>
              <a:buClr>
                <a:schemeClr val="dk1"/>
              </a:buClr>
              <a:buSzPts val="4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38" name="Google Shape;238;p58"/>
          <p:cNvSpPr txBox="1">
            <a:spLocks noGrp="1"/>
          </p:cNvSpPr>
          <p:nvPr>
            <p:ph type="sldNum" idx="12"/>
          </p:nvPr>
        </p:nvSpPr>
        <p:spPr>
          <a:xfrm>
            <a:off x="4500563" y="4527759"/>
            <a:ext cx="138300" cy="2103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ítulo e Subtítulo">
  <p:cSld name="TITLE_2">
    <p:spTree>
      <p:nvGrpSpPr>
        <p:cNvPr id="1" name="Shape 239"/>
        <p:cNvGrpSpPr/>
        <p:nvPr/>
      </p:nvGrpSpPr>
      <p:grpSpPr>
        <a:xfrm>
          <a:off x="0" y="0"/>
          <a:ext cx="0" cy="0"/>
          <a:chOff x="0" y="0"/>
          <a:chExt cx="0" cy="0"/>
        </a:xfrm>
      </p:grpSpPr>
      <p:sp>
        <p:nvSpPr>
          <p:cNvPr id="240" name="Google Shape;240;p59"/>
          <p:cNvSpPr txBox="1">
            <a:spLocks noGrp="1"/>
          </p:cNvSpPr>
          <p:nvPr>
            <p:ph type="title"/>
          </p:nvPr>
        </p:nvSpPr>
        <p:spPr>
          <a:xfrm>
            <a:off x="892969" y="863947"/>
            <a:ext cx="7358100" cy="1741500"/>
          </a:xfrm>
          <a:prstGeom prst="rect">
            <a:avLst/>
          </a:prstGeom>
          <a:noFill/>
          <a:ln>
            <a:noFill/>
          </a:ln>
        </p:spPr>
        <p:txBody>
          <a:bodyPr spcFirstLastPara="1" wrap="square" lIns="32750" tIns="32750" rIns="32750" bIns="32750" anchor="b" anchorCtr="0">
            <a:normAutofit/>
          </a:bodyPr>
          <a:lstStyle>
            <a:lvl1pPr lvl="0" algn="ctr" rtl="0">
              <a:lnSpc>
                <a:spcPct val="100000"/>
              </a:lnSpc>
              <a:spcBef>
                <a:spcPts val="0"/>
              </a:spcBef>
              <a:spcAft>
                <a:spcPts val="0"/>
              </a:spcAft>
              <a:buClr>
                <a:srgbClr val="000000"/>
              </a:buClr>
              <a:buSzPts val="1200"/>
              <a:buNone/>
              <a:defRPr/>
            </a:lvl1pPr>
            <a:lvl2pPr lvl="1" algn="ctr" rtl="0">
              <a:lnSpc>
                <a:spcPct val="100000"/>
              </a:lnSpc>
              <a:spcBef>
                <a:spcPts val="0"/>
              </a:spcBef>
              <a:spcAft>
                <a:spcPts val="0"/>
              </a:spcAft>
              <a:buClr>
                <a:srgbClr val="000000"/>
              </a:buClr>
              <a:buSzPts val="1200"/>
              <a:buNone/>
              <a:defRPr/>
            </a:lvl2pPr>
            <a:lvl3pPr lvl="2" algn="ctr" rtl="0">
              <a:lnSpc>
                <a:spcPct val="100000"/>
              </a:lnSpc>
              <a:spcBef>
                <a:spcPts val="0"/>
              </a:spcBef>
              <a:spcAft>
                <a:spcPts val="0"/>
              </a:spcAft>
              <a:buClr>
                <a:srgbClr val="000000"/>
              </a:buClr>
              <a:buSzPts val="1200"/>
              <a:buNone/>
              <a:defRPr/>
            </a:lvl3pPr>
            <a:lvl4pPr lvl="3" algn="ctr" rtl="0">
              <a:lnSpc>
                <a:spcPct val="100000"/>
              </a:lnSpc>
              <a:spcBef>
                <a:spcPts val="0"/>
              </a:spcBef>
              <a:spcAft>
                <a:spcPts val="0"/>
              </a:spcAft>
              <a:buClr>
                <a:srgbClr val="000000"/>
              </a:buClr>
              <a:buSzPts val="1200"/>
              <a:buNone/>
              <a:defRPr/>
            </a:lvl4pPr>
            <a:lvl5pPr lvl="4" algn="ctr" rtl="0">
              <a:lnSpc>
                <a:spcPct val="100000"/>
              </a:lnSpc>
              <a:spcBef>
                <a:spcPts val="0"/>
              </a:spcBef>
              <a:spcAft>
                <a:spcPts val="0"/>
              </a:spcAft>
              <a:buClr>
                <a:srgbClr val="000000"/>
              </a:buClr>
              <a:buSzPts val="1200"/>
              <a:buNone/>
              <a:defRPr/>
            </a:lvl5pPr>
            <a:lvl6pPr lvl="5" algn="ctr" rtl="0">
              <a:lnSpc>
                <a:spcPct val="100000"/>
              </a:lnSpc>
              <a:spcBef>
                <a:spcPts val="0"/>
              </a:spcBef>
              <a:spcAft>
                <a:spcPts val="0"/>
              </a:spcAft>
              <a:buClr>
                <a:srgbClr val="000000"/>
              </a:buClr>
              <a:buSzPts val="1200"/>
              <a:buNone/>
              <a:defRPr/>
            </a:lvl6pPr>
            <a:lvl7pPr lvl="6" algn="ctr" rtl="0">
              <a:lnSpc>
                <a:spcPct val="100000"/>
              </a:lnSpc>
              <a:spcBef>
                <a:spcPts val="0"/>
              </a:spcBef>
              <a:spcAft>
                <a:spcPts val="0"/>
              </a:spcAft>
              <a:buClr>
                <a:srgbClr val="000000"/>
              </a:buClr>
              <a:buSzPts val="1200"/>
              <a:buNone/>
              <a:defRPr/>
            </a:lvl7pPr>
            <a:lvl8pPr lvl="7" algn="ctr" rtl="0">
              <a:lnSpc>
                <a:spcPct val="100000"/>
              </a:lnSpc>
              <a:spcBef>
                <a:spcPts val="0"/>
              </a:spcBef>
              <a:spcAft>
                <a:spcPts val="0"/>
              </a:spcAft>
              <a:buClr>
                <a:srgbClr val="000000"/>
              </a:buClr>
              <a:buSzPts val="1200"/>
              <a:buNone/>
              <a:defRPr/>
            </a:lvl8pPr>
            <a:lvl9pPr lvl="8" algn="ctr" rtl="0">
              <a:lnSpc>
                <a:spcPct val="100000"/>
              </a:lnSpc>
              <a:spcBef>
                <a:spcPts val="0"/>
              </a:spcBef>
              <a:spcAft>
                <a:spcPts val="0"/>
              </a:spcAft>
              <a:buClr>
                <a:srgbClr val="000000"/>
              </a:buClr>
              <a:buSzPts val="1200"/>
              <a:buNone/>
              <a:defRPr/>
            </a:lvl9pPr>
          </a:lstStyle>
          <a:p>
            <a:endParaRPr/>
          </a:p>
        </p:txBody>
      </p:sp>
      <p:sp>
        <p:nvSpPr>
          <p:cNvPr id="241" name="Google Shape;241;p59"/>
          <p:cNvSpPr txBox="1">
            <a:spLocks noGrp="1"/>
          </p:cNvSpPr>
          <p:nvPr>
            <p:ph type="body" idx="1"/>
          </p:nvPr>
        </p:nvSpPr>
        <p:spPr>
          <a:xfrm>
            <a:off x="892969" y="2652117"/>
            <a:ext cx="7358100" cy="596100"/>
          </a:xfrm>
          <a:prstGeom prst="rect">
            <a:avLst/>
          </a:prstGeom>
          <a:noFill/>
          <a:ln>
            <a:noFill/>
          </a:ln>
        </p:spPr>
        <p:txBody>
          <a:bodyPr spcFirstLastPara="1" wrap="square" lIns="32750" tIns="32750" rIns="32750" bIns="32750" anchor="t" anchorCtr="0">
            <a:normAutofit/>
          </a:bodyPr>
          <a:lstStyle>
            <a:lvl1pPr marL="457200" lvl="0" indent="-228600" algn="ctr" rtl="0">
              <a:lnSpc>
                <a:spcPct val="100000"/>
              </a:lnSpc>
              <a:spcBef>
                <a:spcPts val="0"/>
              </a:spcBef>
              <a:spcAft>
                <a:spcPts val="0"/>
              </a:spcAft>
              <a:buClr>
                <a:srgbClr val="000000"/>
              </a:buClr>
              <a:buSzPts val="2100"/>
              <a:buFont typeface="Helvetica Neue Light"/>
              <a:buNone/>
              <a:defRPr sz="2100"/>
            </a:lvl1pPr>
            <a:lvl2pPr marL="914400" lvl="1" indent="-228600" algn="ctr" rtl="0">
              <a:lnSpc>
                <a:spcPct val="100000"/>
              </a:lnSpc>
              <a:spcBef>
                <a:spcPts val="0"/>
              </a:spcBef>
              <a:spcAft>
                <a:spcPts val="0"/>
              </a:spcAft>
              <a:buClr>
                <a:srgbClr val="000000"/>
              </a:buClr>
              <a:buSzPts val="2100"/>
              <a:buFont typeface="Helvetica Neue Light"/>
              <a:buNone/>
              <a:defRPr sz="2100"/>
            </a:lvl2pPr>
            <a:lvl3pPr marL="1371600" lvl="2" indent="-228600" algn="ctr" rtl="0">
              <a:lnSpc>
                <a:spcPct val="100000"/>
              </a:lnSpc>
              <a:spcBef>
                <a:spcPts val="0"/>
              </a:spcBef>
              <a:spcAft>
                <a:spcPts val="0"/>
              </a:spcAft>
              <a:buClr>
                <a:srgbClr val="000000"/>
              </a:buClr>
              <a:buSzPts val="2100"/>
              <a:buFont typeface="Helvetica Neue Light"/>
              <a:buNone/>
              <a:defRPr sz="2100"/>
            </a:lvl3pPr>
            <a:lvl4pPr marL="1828800" lvl="3" indent="-228600" algn="ctr" rtl="0">
              <a:lnSpc>
                <a:spcPct val="100000"/>
              </a:lnSpc>
              <a:spcBef>
                <a:spcPts val="0"/>
              </a:spcBef>
              <a:spcAft>
                <a:spcPts val="0"/>
              </a:spcAft>
              <a:buClr>
                <a:srgbClr val="000000"/>
              </a:buClr>
              <a:buSzPts val="2100"/>
              <a:buFont typeface="Helvetica Neue Light"/>
              <a:buNone/>
              <a:defRPr sz="2100"/>
            </a:lvl4pPr>
            <a:lvl5pPr marL="2286000" lvl="4" indent="-228600" algn="ctr" rtl="0">
              <a:lnSpc>
                <a:spcPct val="100000"/>
              </a:lnSpc>
              <a:spcBef>
                <a:spcPts val="0"/>
              </a:spcBef>
              <a:spcAft>
                <a:spcPts val="0"/>
              </a:spcAft>
              <a:buClr>
                <a:srgbClr val="000000"/>
              </a:buClr>
              <a:buSzPts val="2100"/>
              <a:buFont typeface="Helvetica Neue Light"/>
              <a:buNone/>
              <a:defRPr sz="2100"/>
            </a:lvl5pPr>
            <a:lvl6pPr marL="2743200" lvl="5" indent="-285750" algn="l" rtl="0">
              <a:lnSpc>
                <a:spcPct val="100000"/>
              </a:lnSpc>
              <a:spcBef>
                <a:spcPts val="2700"/>
              </a:spcBef>
              <a:spcAft>
                <a:spcPts val="0"/>
              </a:spcAft>
              <a:buClr>
                <a:srgbClr val="000000"/>
              </a:buClr>
              <a:buSzPts val="900"/>
              <a:buChar char="•"/>
              <a:defRPr/>
            </a:lvl6pPr>
            <a:lvl7pPr marL="3200400" lvl="6" indent="-285750" algn="l" rtl="0">
              <a:lnSpc>
                <a:spcPct val="100000"/>
              </a:lnSpc>
              <a:spcBef>
                <a:spcPts val="2700"/>
              </a:spcBef>
              <a:spcAft>
                <a:spcPts val="0"/>
              </a:spcAft>
              <a:buClr>
                <a:srgbClr val="000000"/>
              </a:buClr>
              <a:buSzPts val="900"/>
              <a:buChar char="•"/>
              <a:defRPr/>
            </a:lvl7pPr>
            <a:lvl8pPr marL="3657600" lvl="7" indent="-285750" algn="l" rtl="0">
              <a:lnSpc>
                <a:spcPct val="100000"/>
              </a:lnSpc>
              <a:spcBef>
                <a:spcPts val="2700"/>
              </a:spcBef>
              <a:spcAft>
                <a:spcPts val="0"/>
              </a:spcAft>
              <a:buClr>
                <a:srgbClr val="000000"/>
              </a:buClr>
              <a:buSzPts val="900"/>
              <a:buChar char="•"/>
              <a:defRPr/>
            </a:lvl8pPr>
            <a:lvl9pPr marL="4114800" lvl="8" indent="-285750" algn="l" rtl="0">
              <a:lnSpc>
                <a:spcPct val="100000"/>
              </a:lnSpc>
              <a:spcBef>
                <a:spcPts val="2700"/>
              </a:spcBef>
              <a:spcAft>
                <a:spcPts val="0"/>
              </a:spcAft>
              <a:buClr>
                <a:srgbClr val="000000"/>
              </a:buClr>
              <a:buSzPts val="900"/>
              <a:buChar char="•"/>
              <a:defRPr/>
            </a:lvl9pPr>
          </a:lstStyle>
          <a:p>
            <a:endParaRPr/>
          </a:p>
        </p:txBody>
      </p:sp>
      <p:sp>
        <p:nvSpPr>
          <p:cNvPr id="242" name="Google Shape;242;p59"/>
          <p:cNvSpPr txBox="1">
            <a:spLocks noGrp="1"/>
          </p:cNvSpPr>
          <p:nvPr>
            <p:ph type="sldNum" idx="12"/>
          </p:nvPr>
        </p:nvSpPr>
        <p:spPr>
          <a:xfrm>
            <a:off x="4437983" y="4878958"/>
            <a:ext cx="259200" cy="250800"/>
          </a:xfrm>
          <a:prstGeom prst="rect">
            <a:avLst/>
          </a:prstGeom>
          <a:noFill/>
          <a:ln>
            <a:noFill/>
          </a:ln>
        </p:spPr>
        <p:txBody>
          <a:bodyPr spcFirstLastPara="1" wrap="square" lIns="32750" tIns="32750" rIns="32750" bIns="32750" anchor="t" anchorCtr="0">
            <a:spAutoFit/>
          </a:bodyPr>
          <a:lstStyle>
            <a:lvl1pPr marL="0" marR="0" lvl="0"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243"/>
        <p:cNvGrpSpPr/>
        <p:nvPr/>
      </p:nvGrpSpPr>
      <p:grpSpPr>
        <a:xfrm>
          <a:off x="0" y="0"/>
          <a:ext cx="0" cy="0"/>
          <a:chOff x="0" y="0"/>
          <a:chExt cx="0" cy="0"/>
        </a:xfrm>
      </p:grpSpPr>
      <p:cxnSp>
        <p:nvCxnSpPr>
          <p:cNvPr id="244" name="Google Shape;244;p60"/>
          <p:cNvCxnSpPr/>
          <p:nvPr/>
        </p:nvCxnSpPr>
        <p:spPr>
          <a:xfrm>
            <a:off x="665987" y="334311"/>
            <a:ext cx="0" cy="4474800"/>
          </a:xfrm>
          <a:prstGeom prst="straightConnector1">
            <a:avLst/>
          </a:prstGeom>
          <a:noFill/>
          <a:ln w="12700" cap="flat" cmpd="sng">
            <a:solidFill>
              <a:srgbClr val="A6A6A6">
                <a:alpha val="25099"/>
              </a:srgbClr>
            </a:solidFill>
            <a:prstDash val="solid"/>
            <a:round/>
            <a:headEnd type="none" w="sm" len="sm"/>
            <a:tailEnd type="none" w="sm" len="sm"/>
          </a:ln>
        </p:spPr>
      </p:cxnSp>
      <p:sp>
        <p:nvSpPr>
          <p:cNvPr id="245" name="Google Shape;245;p60"/>
          <p:cNvSpPr txBox="1">
            <a:spLocks noGrp="1"/>
          </p:cNvSpPr>
          <p:nvPr>
            <p:ph type="sldNum" idx="12"/>
          </p:nvPr>
        </p:nvSpPr>
        <p:spPr>
          <a:xfrm flipH="1">
            <a:off x="62181" y="4577156"/>
            <a:ext cx="221400" cy="230400"/>
          </a:xfrm>
          <a:prstGeom prst="rect">
            <a:avLst/>
          </a:prstGeom>
          <a:noFill/>
          <a:ln>
            <a:noFill/>
          </a:ln>
        </p:spPr>
        <p:txBody>
          <a:bodyPr spcFirstLastPara="1" wrap="square" lIns="68575" tIns="68575" rIns="68575" bIns="68575"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1100"/>
              <a:buFont typeface="Arial"/>
              <a:buNone/>
              <a:defRPr sz="1100" b="1" i="0" u="none" strike="noStrike" cap="none">
                <a:solidFill>
                  <a:srgbClr val="262626"/>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Título e Marcadores 1">
  <p:cSld name="Título e Marcadores">
    <p:spTree>
      <p:nvGrpSpPr>
        <p:cNvPr id="1" name="Shape 246"/>
        <p:cNvGrpSpPr/>
        <p:nvPr/>
      </p:nvGrpSpPr>
      <p:grpSpPr>
        <a:xfrm>
          <a:off x="0" y="0"/>
          <a:ext cx="0" cy="0"/>
          <a:chOff x="0" y="0"/>
          <a:chExt cx="0" cy="0"/>
        </a:xfrm>
      </p:grpSpPr>
      <p:grpSp>
        <p:nvGrpSpPr>
          <p:cNvPr id="247" name="Google Shape;247;p61"/>
          <p:cNvGrpSpPr/>
          <p:nvPr/>
        </p:nvGrpSpPr>
        <p:grpSpPr>
          <a:xfrm>
            <a:off x="-102955" y="-70688"/>
            <a:ext cx="9398812" cy="657345"/>
            <a:chOff x="-1" y="0"/>
            <a:chExt cx="25063499" cy="1752921"/>
          </a:xfrm>
        </p:grpSpPr>
        <p:pic>
          <p:nvPicPr>
            <p:cNvPr id="248" name="Google Shape;248;p61" descr="image1.png"/>
            <p:cNvPicPr preferRelativeResize="0"/>
            <p:nvPr/>
          </p:nvPicPr>
          <p:blipFill rotWithShape="1">
            <a:blip r:embed="rId2">
              <a:alphaModFix/>
            </a:blip>
            <a:srcRect l="248" t="86979" r="248" b="1501"/>
            <a:stretch/>
          </p:blipFill>
          <p:spPr>
            <a:xfrm>
              <a:off x="-1" y="0"/>
              <a:ext cx="25063499" cy="1752921"/>
            </a:xfrm>
            <a:prstGeom prst="rect">
              <a:avLst/>
            </a:prstGeom>
            <a:noFill/>
            <a:ln>
              <a:noFill/>
            </a:ln>
          </p:spPr>
        </p:pic>
        <p:pic>
          <p:nvPicPr>
            <p:cNvPr id="249" name="Google Shape;249;p61" descr="image7.png"/>
            <p:cNvPicPr preferRelativeResize="0"/>
            <p:nvPr/>
          </p:nvPicPr>
          <p:blipFill rotWithShape="1">
            <a:blip r:embed="rId3">
              <a:alphaModFix/>
            </a:blip>
            <a:srcRect/>
            <a:stretch/>
          </p:blipFill>
          <p:spPr>
            <a:xfrm>
              <a:off x="22610044" y="465936"/>
              <a:ext cx="1700199" cy="928696"/>
            </a:xfrm>
            <a:prstGeom prst="rect">
              <a:avLst/>
            </a:prstGeom>
            <a:noFill/>
            <a:ln>
              <a:noFill/>
            </a:ln>
          </p:spPr>
        </p:pic>
      </p:grpSp>
      <p:sp>
        <p:nvSpPr>
          <p:cNvPr id="250" name="Google Shape;250;p61"/>
          <p:cNvSpPr txBox="1">
            <a:spLocks noGrp="1"/>
          </p:cNvSpPr>
          <p:nvPr>
            <p:ph type="sldNum" idx="12"/>
          </p:nvPr>
        </p:nvSpPr>
        <p:spPr>
          <a:xfrm>
            <a:off x="4500563"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pt-BR"/>
              <a:t>‹nº›</a:t>
            </a:fld>
            <a:endParaRPr sz="1000">
              <a:solidFill>
                <a:schemeClr val="dk2"/>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18"/>
        <p:cNvGrpSpPr/>
        <p:nvPr/>
      </p:nvGrpSpPr>
      <p:grpSpPr>
        <a:xfrm>
          <a:off x="0" y="0"/>
          <a:ext cx="0" cy="0"/>
          <a:chOff x="0" y="0"/>
          <a:chExt cx="0" cy="0"/>
        </a:xfrm>
      </p:grpSpPr>
      <p:sp>
        <p:nvSpPr>
          <p:cNvPr id="119" name="Google Shape;119;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20" name="Google Shape;120;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sz="1400">
                <a:solidFill>
                  <a:schemeClr val="dk2"/>
                </a:solidFill>
              </a:defRPr>
            </a:lvl2pPr>
            <a:lvl3pPr marL="1371600" lvl="2" indent="-317500" rtl="0">
              <a:lnSpc>
                <a:spcPct val="115000"/>
              </a:lnSpc>
              <a:spcBef>
                <a:spcPts val="0"/>
              </a:spcBef>
              <a:spcAft>
                <a:spcPts val="0"/>
              </a:spcAft>
              <a:buClr>
                <a:schemeClr val="dk2"/>
              </a:buClr>
              <a:buSzPts val="1400"/>
              <a:buChar char="■"/>
              <a:defRPr sz="1400">
                <a:solidFill>
                  <a:schemeClr val="dk2"/>
                </a:solidFill>
              </a:defRPr>
            </a:lvl3pPr>
            <a:lvl4pPr marL="1828800" lvl="3" indent="-317500" rtl="0">
              <a:lnSpc>
                <a:spcPct val="115000"/>
              </a:lnSpc>
              <a:spcBef>
                <a:spcPts val="0"/>
              </a:spcBef>
              <a:spcAft>
                <a:spcPts val="0"/>
              </a:spcAft>
              <a:buClr>
                <a:schemeClr val="dk2"/>
              </a:buClr>
              <a:buSzPts val="1400"/>
              <a:buChar char="●"/>
              <a:defRPr sz="1400">
                <a:solidFill>
                  <a:schemeClr val="dk2"/>
                </a:solidFill>
              </a:defRPr>
            </a:lvl4pPr>
            <a:lvl5pPr marL="2286000" lvl="4" indent="-317500" rtl="0">
              <a:lnSpc>
                <a:spcPct val="115000"/>
              </a:lnSpc>
              <a:spcBef>
                <a:spcPts val="0"/>
              </a:spcBef>
              <a:spcAft>
                <a:spcPts val="0"/>
              </a:spcAft>
              <a:buClr>
                <a:schemeClr val="dk2"/>
              </a:buClr>
              <a:buSzPts val="1400"/>
              <a:buChar char="○"/>
              <a:defRPr sz="1400">
                <a:solidFill>
                  <a:schemeClr val="dk2"/>
                </a:solidFill>
              </a:defRPr>
            </a:lvl5pPr>
            <a:lvl6pPr marL="2743200" lvl="5" indent="-317500" rtl="0">
              <a:lnSpc>
                <a:spcPct val="115000"/>
              </a:lnSpc>
              <a:spcBef>
                <a:spcPts val="0"/>
              </a:spcBef>
              <a:spcAft>
                <a:spcPts val="0"/>
              </a:spcAft>
              <a:buClr>
                <a:schemeClr val="dk2"/>
              </a:buClr>
              <a:buSzPts val="1400"/>
              <a:buChar char="■"/>
              <a:defRPr sz="1400">
                <a:solidFill>
                  <a:schemeClr val="dk2"/>
                </a:solidFill>
              </a:defRPr>
            </a:lvl6pPr>
            <a:lvl7pPr marL="3200400" lvl="6" indent="-317500" rtl="0">
              <a:lnSpc>
                <a:spcPct val="115000"/>
              </a:lnSpc>
              <a:spcBef>
                <a:spcPts val="0"/>
              </a:spcBef>
              <a:spcAft>
                <a:spcPts val="0"/>
              </a:spcAft>
              <a:buClr>
                <a:schemeClr val="dk2"/>
              </a:buClr>
              <a:buSzPts val="1400"/>
              <a:buChar char="●"/>
              <a:defRPr sz="1400">
                <a:solidFill>
                  <a:schemeClr val="dk2"/>
                </a:solidFill>
              </a:defRPr>
            </a:lvl7pPr>
            <a:lvl8pPr marL="3657600" lvl="7" indent="-317500" rtl="0">
              <a:lnSpc>
                <a:spcPct val="115000"/>
              </a:lnSpc>
              <a:spcBef>
                <a:spcPts val="0"/>
              </a:spcBef>
              <a:spcAft>
                <a:spcPts val="0"/>
              </a:spcAft>
              <a:buClr>
                <a:schemeClr val="dk2"/>
              </a:buClr>
              <a:buSzPts val="1400"/>
              <a:buChar char="○"/>
              <a:defRPr sz="1400">
                <a:solidFill>
                  <a:schemeClr val="dk2"/>
                </a:solidFill>
              </a:defRPr>
            </a:lvl8pPr>
            <a:lvl9pPr marL="4114800" lvl="8" indent="-317500" rtl="0">
              <a:lnSpc>
                <a:spcPct val="115000"/>
              </a:lnSpc>
              <a:spcBef>
                <a:spcPts val="0"/>
              </a:spcBef>
              <a:spcAft>
                <a:spcPts val="0"/>
              </a:spcAft>
              <a:buClr>
                <a:schemeClr val="dk2"/>
              </a:buClr>
              <a:buSzPts val="1400"/>
              <a:buChar char="■"/>
              <a:defRPr sz="1400">
                <a:solidFill>
                  <a:schemeClr val="dk2"/>
                </a:solidFill>
              </a:defRPr>
            </a:lvl9pPr>
          </a:lstStyle>
          <a:p>
            <a:endParaRPr/>
          </a:p>
        </p:txBody>
      </p:sp>
      <p:sp>
        <p:nvSpPr>
          <p:cNvPr id="121" name="Google Shape;12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21" Type="http://schemas.openxmlformats.org/officeDocument/2006/relationships/image" Target="../media/image49.png"/><Relationship Id="rId34" Type="http://schemas.openxmlformats.org/officeDocument/2006/relationships/image" Target="../media/image62.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61.png"/><Relationship Id="rId38" Type="http://schemas.openxmlformats.org/officeDocument/2006/relationships/image" Target="../media/image8.png"/><Relationship Id="rId2" Type="http://schemas.openxmlformats.org/officeDocument/2006/relationships/notesSlide" Target="../notesSlides/notesSlide12.xml"/><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png"/><Relationship Id="rId1" Type="http://schemas.openxmlformats.org/officeDocument/2006/relationships/slideLayout" Target="../slideLayouts/slideLayout38.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65.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4.png"/><Relationship Id="rId10" Type="http://schemas.openxmlformats.org/officeDocument/2006/relationships/image" Target="../media/image38.pn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3.png"/><Relationship Id="rId8" Type="http://schemas.openxmlformats.org/officeDocument/2006/relationships/image" Target="../media/image36.png"/><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png"/><Relationship Id="rId26" Type="http://schemas.openxmlformats.org/officeDocument/2006/relationships/image" Target="../media/image88.png"/><Relationship Id="rId3" Type="http://schemas.openxmlformats.org/officeDocument/2006/relationships/image" Target="../media/image66.png"/><Relationship Id="rId21" Type="http://schemas.openxmlformats.org/officeDocument/2006/relationships/image" Target="../media/image83.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7.png"/><Relationship Id="rId2" Type="http://schemas.openxmlformats.org/officeDocument/2006/relationships/notesSlide" Target="../notesSlides/notesSlide13.xml"/><Relationship Id="rId16" Type="http://schemas.openxmlformats.org/officeDocument/2006/relationships/image" Target="../media/image79.png"/><Relationship Id="rId20" Type="http://schemas.openxmlformats.org/officeDocument/2006/relationships/image" Target="../media/image82.png"/><Relationship Id="rId1" Type="http://schemas.openxmlformats.org/officeDocument/2006/relationships/slideLayout" Target="../slideLayouts/slideLayout38.xml"/><Relationship Id="rId6" Type="http://schemas.openxmlformats.org/officeDocument/2006/relationships/image" Target="../media/image69.png"/><Relationship Id="rId11" Type="http://schemas.openxmlformats.org/officeDocument/2006/relationships/image" Target="../media/image74.png"/><Relationship Id="rId24" Type="http://schemas.openxmlformats.org/officeDocument/2006/relationships/image" Target="../media/image86.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3.png"/><Relationship Id="rId19" Type="http://schemas.openxmlformats.org/officeDocument/2006/relationships/image" Target="../media/image81.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4.png"/><Relationship Id="rId27" Type="http://schemas.openxmlformats.org/officeDocument/2006/relationships/image" Target="../media/image8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38.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3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jp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105.jpg"/><Relationship Id="rId3" Type="http://schemas.openxmlformats.org/officeDocument/2006/relationships/image" Target="../media/image8.png"/><Relationship Id="rId7" Type="http://schemas.openxmlformats.org/officeDocument/2006/relationships/image" Target="../media/image104.jpg"/><Relationship Id="rId2" Type="http://schemas.openxmlformats.org/officeDocument/2006/relationships/notesSlide" Target="../notesSlides/notesSlide16.xml"/><Relationship Id="rId1" Type="http://schemas.openxmlformats.org/officeDocument/2006/relationships/slideLayout" Target="../slideLayouts/slideLayout38.xml"/><Relationship Id="rId6" Type="http://schemas.openxmlformats.org/officeDocument/2006/relationships/image" Target="../media/image103.png"/><Relationship Id="rId5" Type="http://schemas.openxmlformats.org/officeDocument/2006/relationships/image" Target="../media/image102.jpg"/><Relationship Id="rId4" Type="http://schemas.openxmlformats.org/officeDocument/2006/relationships/image" Target="../media/image101.jpg"/><Relationship Id="rId9" Type="http://schemas.openxmlformats.org/officeDocument/2006/relationships/image" Target="../media/image106.jp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08.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8.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hyperlink" Target="https://www.otk.com.br/blog/tudo-sobre-erp-na-nuvem/" TargetMode="External"/><Relationship Id="rId3" Type="http://schemas.openxmlformats.org/officeDocument/2006/relationships/image" Target="../media/image8.png"/><Relationship Id="rId7" Type="http://schemas.openxmlformats.org/officeDocument/2006/relationships/hyperlink" Target="https://integrada.minhabiblioteca.com.br/reader/books/9788582600542/pageid/530" TargetMode="External"/><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hyperlink" Target="https://integrada.minhabiblioteca.com.br/reader/books/9788582600542/pageid/392" TargetMode="External"/><Relationship Id="rId5" Type="http://schemas.openxmlformats.org/officeDocument/2006/relationships/hyperlink" Target="https://integrada.minhabiblioteca.com.br/reader/books/9788582600542/pageid/346" TargetMode="External"/><Relationship Id="rId4" Type="http://schemas.openxmlformats.org/officeDocument/2006/relationships/hyperlink" Target="https://integrada.minhabiblioteca.com.br/reader/books/9788582600542/pageid/1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30.xml"/><Relationship Id="rId5" Type="http://schemas.openxmlformats.org/officeDocument/2006/relationships/image" Target="../media/image110.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13.png"/></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113.png"/></Relationships>
</file>

<file path=ppt/slides/_rels/slide2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image" Target="../media/image116.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08.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5.xml"/><Relationship Id="rId1" Type="http://schemas.openxmlformats.org/officeDocument/2006/relationships/slideLayout" Target="../slideLayouts/slideLayout30.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8.xml"/><Relationship Id="rId1" Type="http://schemas.openxmlformats.org/officeDocument/2006/relationships/slideLayout" Target="../slideLayouts/slideLayout30.xml"/><Relationship Id="rId5" Type="http://schemas.openxmlformats.org/officeDocument/2006/relationships/image" Target="../media/image62.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9.xml"/><Relationship Id="rId1" Type="http://schemas.openxmlformats.org/officeDocument/2006/relationships/slideLayout" Target="../slideLayouts/slideLayout28.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8.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0.xml"/><Relationship Id="rId1" Type="http://schemas.openxmlformats.org/officeDocument/2006/relationships/slideLayout" Target="../slideLayouts/slideLayout28.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62"/>
          <p:cNvPicPr preferRelativeResize="0"/>
          <p:nvPr/>
        </p:nvPicPr>
        <p:blipFill>
          <a:blip r:embed="rId3">
            <a:alphaModFix/>
          </a:blip>
          <a:stretch>
            <a:fillRect/>
          </a:stretch>
        </p:blipFill>
        <p:spPr>
          <a:xfrm>
            <a:off x="0" y="0"/>
            <a:ext cx="9211733" cy="5181600"/>
          </a:xfrm>
          <a:prstGeom prst="rect">
            <a:avLst/>
          </a:prstGeom>
          <a:noFill/>
          <a:ln>
            <a:noFill/>
          </a:ln>
        </p:spPr>
      </p:pic>
      <p:pic>
        <p:nvPicPr>
          <p:cNvPr id="256" name="Google Shape;256;p62"/>
          <p:cNvPicPr preferRelativeResize="0"/>
          <p:nvPr/>
        </p:nvPicPr>
        <p:blipFill>
          <a:blip r:embed="rId4">
            <a:alphaModFix/>
          </a:blip>
          <a:stretch>
            <a:fillRect/>
          </a:stretch>
        </p:blipFill>
        <p:spPr>
          <a:xfrm>
            <a:off x="2581388" y="1209563"/>
            <a:ext cx="769950" cy="420412"/>
          </a:xfrm>
          <a:prstGeom prst="rect">
            <a:avLst/>
          </a:prstGeom>
          <a:noFill/>
          <a:ln>
            <a:noFill/>
          </a:ln>
        </p:spPr>
      </p:pic>
      <p:sp>
        <p:nvSpPr>
          <p:cNvPr id="257" name="Google Shape;257;p62"/>
          <p:cNvSpPr txBox="1"/>
          <p:nvPr/>
        </p:nvSpPr>
        <p:spPr>
          <a:xfrm>
            <a:off x="2524550" y="2387700"/>
            <a:ext cx="6053400" cy="6465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3600" b="1" dirty="0">
                <a:solidFill>
                  <a:srgbClr val="ECECEC"/>
                </a:solidFill>
                <a:latin typeface="Space Mono"/>
                <a:ea typeface="Space Mono"/>
                <a:cs typeface="Space Mono"/>
                <a:sym typeface="Space Mono"/>
              </a:rPr>
              <a:t>Sistemas distribuídos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63"/>
        <p:cNvGrpSpPr/>
        <p:nvPr/>
      </p:nvGrpSpPr>
      <p:grpSpPr>
        <a:xfrm>
          <a:off x="0" y="0"/>
          <a:ext cx="0" cy="0"/>
          <a:chOff x="0" y="0"/>
          <a:chExt cx="0" cy="0"/>
        </a:xfrm>
      </p:grpSpPr>
      <p:pic>
        <p:nvPicPr>
          <p:cNvPr id="364" name="Google Shape;364;p71"/>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365" name="Google Shape;365;p71"/>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Elementos visuais - Bots</a:t>
            </a:r>
            <a:endParaRPr sz="1800" b="1">
              <a:solidFill>
                <a:schemeClr val="lt2"/>
              </a:solidFill>
              <a:highlight>
                <a:srgbClr val="2E2640"/>
              </a:highlight>
              <a:latin typeface="Space Mono"/>
              <a:ea typeface="Space Mono"/>
              <a:cs typeface="Space Mono"/>
              <a:sym typeface="Space Mono"/>
            </a:endParaRPr>
          </a:p>
        </p:txBody>
      </p:sp>
      <p:cxnSp>
        <p:nvCxnSpPr>
          <p:cNvPr id="366" name="Google Shape;366;p71"/>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367" name="Google Shape;367;p71"/>
          <p:cNvSpPr txBox="1"/>
          <p:nvPr/>
        </p:nvSpPr>
        <p:spPr>
          <a:xfrm>
            <a:off x="521775" y="692400"/>
            <a:ext cx="6517200" cy="14778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500">
                <a:solidFill>
                  <a:srgbClr val="262626"/>
                </a:solidFill>
                <a:latin typeface="Manrope"/>
                <a:ea typeface="Manrope"/>
                <a:cs typeface="Manrope"/>
                <a:sym typeface="Manrope"/>
              </a:rPr>
              <a:t>Para nossa comunicação visual manter o tom divertido e jovem que fala direto com nossos alunos, usamos ilustrações de bots que simbolizam algumas competências e ações diárias.</a:t>
            </a:r>
            <a:endParaRPr sz="1500">
              <a:solidFill>
                <a:srgbClr val="262626"/>
              </a:solidFill>
              <a:latin typeface="Manrope"/>
              <a:ea typeface="Manrope"/>
              <a:cs typeface="Manrope"/>
              <a:sym typeface="Manrope"/>
            </a:endParaRPr>
          </a:p>
          <a:p>
            <a:pPr marL="0" lvl="0" indent="0" algn="l" rtl="0">
              <a:spcBef>
                <a:spcPts val="0"/>
              </a:spcBef>
              <a:spcAft>
                <a:spcPts val="0"/>
              </a:spcAft>
              <a:buNone/>
            </a:pPr>
            <a:endParaRPr sz="1500">
              <a:solidFill>
                <a:srgbClr val="262626"/>
              </a:solidFill>
              <a:latin typeface="Manrope"/>
              <a:ea typeface="Manrope"/>
              <a:cs typeface="Manrope"/>
              <a:sym typeface="Manrope"/>
            </a:endParaRPr>
          </a:p>
          <a:p>
            <a:pPr marL="0" lvl="0" indent="0" algn="l" rtl="0">
              <a:spcBef>
                <a:spcPts val="0"/>
              </a:spcBef>
              <a:spcAft>
                <a:spcPts val="0"/>
              </a:spcAft>
              <a:buNone/>
            </a:pPr>
            <a:r>
              <a:rPr lang="pt-BR" sz="1500">
                <a:solidFill>
                  <a:srgbClr val="262626"/>
                </a:solidFill>
                <a:latin typeface="Manrope"/>
                <a:ea typeface="Manrope"/>
                <a:cs typeface="Manrope"/>
                <a:sym typeface="Manrope"/>
              </a:rPr>
              <a:t>A utilização desses elementos visuais deve ser utilizado como secundário, para dar apoio a contextualização do texto que o acompanha. </a:t>
            </a:r>
            <a:endParaRPr sz="1500">
              <a:solidFill>
                <a:srgbClr val="262626"/>
              </a:solidFill>
              <a:latin typeface="Manrope"/>
              <a:ea typeface="Manrope"/>
              <a:cs typeface="Manrope"/>
              <a:sym typeface="Manrope"/>
            </a:endParaRPr>
          </a:p>
        </p:txBody>
      </p:sp>
      <p:pic>
        <p:nvPicPr>
          <p:cNvPr id="368" name="Google Shape;368;p71"/>
          <p:cNvPicPr preferRelativeResize="0"/>
          <p:nvPr/>
        </p:nvPicPr>
        <p:blipFill>
          <a:blip r:embed="rId4">
            <a:alphaModFix/>
          </a:blip>
          <a:stretch>
            <a:fillRect/>
          </a:stretch>
        </p:blipFill>
        <p:spPr>
          <a:xfrm>
            <a:off x="709275" y="2464850"/>
            <a:ext cx="1893731" cy="2129802"/>
          </a:xfrm>
          <a:prstGeom prst="rect">
            <a:avLst/>
          </a:prstGeom>
          <a:noFill/>
          <a:ln>
            <a:noFill/>
          </a:ln>
        </p:spPr>
      </p:pic>
      <p:pic>
        <p:nvPicPr>
          <p:cNvPr id="369" name="Google Shape;369;p71"/>
          <p:cNvPicPr preferRelativeResize="0"/>
          <p:nvPr/>
        </p:nvPicPr>
        <p:blipFill>
          <a:blip r:embed="rId5">
            <a:alphaModFix/>
          </a:blip>
          <a:stretch>
            <a:fillRect/>
          </a:stretch>
        </p:blipFill>
        <p:spPr>
          <a:xfrm>
            <a:off x="3670356" y="2464850"/>
            <a:ext cx="2503921" cy="2129800"/>
          </a:xfrm>
          <a:prstGeom prst="rect">
            <a:avLst/>
          </a:prstGeom>
          <a:noFill/>
          <a:ln>
            <a:noFill/>
          </a:ln>
        </p:spPr>
      </p:pic>
      <p:pic>
        <p:nvPicPr>
          <p:cNvPr id="370" name="Google Shape;370;p71"/>
          <p:cNvPicPr preferRelativeResize="0"/>
          <p:nvPr/>
        </p:nvPicPr>
        <p:blipFill>
          <a:blip r:embed="rId6">
            <a:alphaModFix/>
          </a:blip>
          <a:stretch>
            <a:fillRect/>
          </a:stretch>
        </p:blipFill>
        <p:spPr>
          <a:xfrm>
            <a:off x="6520909" y="2739063"/>
            <a:ext cx="2003277" cy="1855588"/>
          </a:xfrm>
          <a:prstGeom prst="rect">
            <a:avLst/>
          </a:prstGeom>
          <a:noFill/>
          <a:ln>
            <a:noFill/>
          </a:ln>
        </p:spPr>
      </p:pic>
      <p:sp>
        <p:nvSpPr>
          <p:cNvPr id="371" name="Google Shape;371;p71"/>
          <p:cNvSpPr txBox="1"/>
          <p:nvPr/>
        </p:nvSpPr>
        <p:spPr>
          <a:xfrm>
            <a:off x="612900" y="4664863"/>
            <a:ext cx="1920300" cy="215400"/>
          </a:xfrm>
          <a:prstGeom prst="rect">
            <a:avLst/>
          </a:prstGeom>
          <a:noFill/>
          <a:ln>
            <a:noFill/>
          </a:ln>
        </p:spPr>
        <p:txBody>
          <a:bodyPr spcFirstLastPara="1" wrap="square" lIns="0" tIns="45725" rIns="45725" bIns="45725" anchor="t" anchorCtr="0">
            <a:spAutoFit/>
          </a:bodyPr>
          <a:lstStyle/>
          <a:p>
            <a:pPr marL="0" lvl="0" indent="0" algn="ctr" rtl="0">
              <a:spcBef>
                <a:spcPts val="0"/>
              </a:spcBef>
              <a:spcAft>
                <a:spcPts val="0"/>
              </a:spcAft>
              <a:buNone/>
            </a:pPr>
            <a:r>
              <a:rPr lang="pt-BR" sz="800">
                <a:solidFill>
                  <a:srgbClr val="262626"/>
                </a:solidFill>
                <a:latin typeface="Manrope"/>
                <a:ea typeface="Manrope"/>
                <a:cs typeface="Manrope"/>
                <a:sym typeface="Manrope"/>
              </a:rPr>
              <a:t>negócios</a:t>
            </a:r>
            <a:endParaRPr sz="800">
              <a:solidFill>
                <a:srgbClr val="262626"/>
              </a:solidFill>
              <a:latin typeface="Manrope"/>
              <a:ea typeface="Manrope"/>
              <a:cs typeface="Manrope"/>
              <a:sym typeface="Manrope"/>
            </a:endParaRPr>
          </a:p>
        </p:txBody>
      </p:sp>
      <p:sp>
        <p:nvSpPr>
          <p:cNvPr id="372" name="Google Shape;372;p71"/>
          <p:cNvSpPr txBox="1"/>
          <p:nvPr/>
        </p:nvSpPr>
        <p:spPr>
          <a:xfrm>
            <a:off x="3611838" y="4735063"/>
            <a:ext cx="1920300" cy="215400"/>
          </a:xfrm>
          <a:prstGeom prst="rect">
            <a:avLst/>
          </a:prstGeom>
          <a:noFill/>
          <a:ln>
            <a:noFill/>
          </a:ln>
        </p:spPr>
        <p:txBody>
          <a:bodyPr spcFirstLastPara="1" wrap="square" lIns="0" tIns="45725" rIns="45725" bIns="45725" anchor="t" anchorCtr="0">
            <a:spAutoFit/>
          </a:bodyPr>
          <a:lstStyle/>
          <a:p>
            <a:pPr marL="0" lvl="0" indent="0" algn="ctr" rtl="0">
              <a:spcBef>
                <a:spcPts val="0"/>
              </a:spcBef>
              <a:spcAft>
                <a:spcPts val="0"/>
              </a:spcAft>
              <a:buNone/>
            </a:pPr>
            <a:r>
              <a:rPr lang="pt-BR" sz="800">
                <a:solidFill>
                  <a:srgbClr val="262626"/>
                </a:solidFill>
                <a:latin typeface="Manrope"/>
                <a:ea typeface="Manrope"/>
                <a:cs typeface="Manrope"/>
                <a:sym typeface="Manrope"/>
              </a:rPr>
              <a:t>liderança</a:t>
            </a:r>
            <a:endParaRPr sz="800">
              <a:solidFill>
                <a:srgbClr val="262626"/>
              </a:solidFill>
              <a:latin typeface="Manrope"/>
              <a:ea typeface="Manrope"/>
              <a:cs typeface="Manrope"/>
              <a:sym typeface="Manrope"/>
            </a:endParaRPr>
          </a:p>
        </p:txBody>
      </p:sp>
      <p:sp>
        <p:nvSpPr>
          <p:cNvPr id="373" name="Google Shape;373;p71"/>
          <p:cNvSpPr txBox="1"/>
          <p:nvPr/>
        </p:nvSpPr>
        <p:spPr>
          <a:xfrm>
            <a:off x="6562388" y="4664850"/>
            <a:ext cx="1920300" cy="215400"/>
          </a:xfrm>
          <a:prstGeom prst="rect">
            <a:avLst/>
          </a:prstGeom>
          <a:noFill/>
          <a:ln>
            <a:noFill/>
          </a:ln>
        </p:spPr>
        <p:txBody>
          <a:bodyPr spcFirstLastPara="1" wrap="square" lIns="0" tIns="45725" rIns="45725" bIns="45725" anchor="t" anchorCtr="0">
            <a:spAutoFit/>
          </a:bodyPr>
          <a:lstStyle/>
          <a:p>
            <a:pPr marL="0" lvl="0" indent="0" algn="ctr" rtl="0">
              <a:spcBef>
                <a:spcPts val="0"/>
              </a:spcBef>
              <a:spcAft>
                <a:spcPts val="0"/>
              </a:spcAft>
              <a:buNone/>
            </a:pPr>
            <a:r>
              <a:rPr lang="pt-BR" sz="800">
                <a:solidFill>
                  <a:srgbClr val="262626"/>
                </a:solidFill>
                <a:latin typeface="Manrope"/>
                <a:ea typeface="Manrope"/>
                <a:cs typeface="Manrope"/>
                <a:sym typeface="Manrope"/>
              </a:rPr>
              <a:t>tecnologia</a:t>
            </a:r>
            <a:endParaRPr sz="800">
              <a:solidFill>
                <a:srgbClr val="262626"/>
              </a:solidFill>
              <a:latin typeface="Manrope"/>
              <a:ea typeface="Manrope"/>
              <a:cs typeface="Manrope"/>
              <a:sym typeface="Manrop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77"/>
        <p:cNvGrpSpPr/>
        <p:nvPr/>
      </p:nvGrpSpPr>
      <p:grpSpPr>
        <a:xfrm>
          <a:off x="0" y="0"/>
          <a:ext cx="0" cy="0"/>
          <a:chOff x="0" y="0"/>
          <a:chExt cx="0" cy="0"/>
        </a:xfrm>
      </p:grpSpPr>
      <p:pic>
        <p:nvPicPr>
          <p:cNvPr id="378" name="Google Shape;378;p72"/>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379" name="Google Shape;379;p72"/>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Elementos visuais - bots</a:t>
            </a:r>
            <a:endParaRPr sz="1800" b="1">
              <a:solidFill>
                <a:schemeClr val="lt2"/>
              </a:solidFill>
              <a:highlight>
                <a:srgbClr val="2E2640"/>
              </a:highlight>
              <a:latin typeface="Space Mono"/>
              <a:ea typeface="Space Mono"/>
              <a:cs typeface="Space Mono"/>
              <a:sym typeface="Space Mono"/>
            </a:endParaRPr>
          </a:p>
        </p:txBody>
      </p:sp>
      <p:cxnSp>
        <p:nvCxnSpPr>
          <p:cNvPr id="380" name="Google Shape;380;p72"/>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pic>
        <p:nvPicPr>
          <p:cNvPr id="381" name="Google Shape;381;p72"/>
          <p:cNvPicPr preferRelativeResize="0"/>
          <p:nvPr/>
        </p:nvPicPr>
        <p:blipFill>
          <a:blip r:embed="rId4">
            <a:alphaModFix/>
          </a:blip>
          <a:stretch>
            <a:fillRect/>
          </a:stretch>
        </p:blipFill>
        <p:spPr>
          <a:xfrm>
            <a:off x="727500" y="712288"/>
            <a:ext cx="1368602" cy="1232276"/>
          </a:xfrm>
          <a:prstGeom prst="rect">
            <a:avLst/>
          </a:prstGeom>
          <a:noFill/>
          <a:ln>
            <a:noFill/>
          </a:ln>
        </p:spPr>
      </p:pic>
      <p:pic>
        <p:nvPicPr>
          <p:cNvPr id="382" name="Google Shape;382;p72"/>
          <p:cNvPicPr preferRelativeResize="0"/>
          <p:nvPr/>
        </p:nvPicPr>
        <p:blipFill>
          <a:blip r:embed="rId5">
            <a:alphaModFix/>
          </a:blip>
          <a:stretch>
            <a:fillRect/>
          </a:stretch>
        </p:blipFill>
        <p:spPr>
          <a:xfrm>
            <a:off x="2281935" y="759767"/>
            <a:ext cx="1375130" cy="1333485"/>
          </a:xfrm>
          <a:prstGeom prst="rect">
            <a:avLst/>
          </a:prstGeom>
          <a:noFill/>
          <a:ln>
            <a:noFill/>
          </a:ln>
        </p:spPr>
      </p:pic>
      <p:pic>
        <p:nvPicPr>
          <p:cNvPr id="383" name="Google Shape;383;p72"/>
          <p:cNvPicPr preferRelativeResize="0"/>
          <p:nvPr/>
        </p:nvPicPr>
        <p:blipFill>
          <a:blip r:embed="rId6">
            <a:alphaModFix/>
          </a:blip>
          <a:stretch>
            <a:fillRect/>
          </a:stretch>
        </p:blipFill>
        <p:spPr>
          <a:xfrm>
            <a:off x="4048750" y="827998"/>
            <a:ext cx="1535017" cy="1307921"/>
          </a:xfrm>
          <a:prstGeom prst="rect">
            <a:avLst/>
          </a:prstGeom>
          <a:noFill/>
          <a:ln>
            <a:noFill/>
          </a:ln>
        </p:spPr>
      </p:pic>
      <p:pic>
        <p:nvPicPr>
          <p:cNvPr id="384" name="Google Shape;384;p72"/>
          <p:cNvPicPr preferRelativeResize="0"/>
          <p:nvPr/>
        </p:nvPicPr>
        <p:blipFill>
          <a:blip r:embed="rId7">
            <a:alphaModFix/>
          </a:blip>
          <a:stretch>
            <a:fillRect/>
          </a:stretch>
        </p:blipFill>
        <p:spPr>
          <a:xfrm>
            <a:off x="6036850" y="759774"/>
            <a:ext cx="1548769" cy="1585739"/>
          </a:xfrm>
          <a:prstGeom prst="rect">
            <a:avLst/>
          </a:prstGeom>
          <a:noFill/>
          <a:ln>
            <a:noFill/>
          </a:ln>
        </p:spPr>
      </p:pic>
      <p:pic>
        <p:nvPicPr>
          <p:cNvPr id="385" name="Google Shape;385;p72"/>
          <p:cNvPicPr preferRelativeResize="0"/>
          <p:nvPr/>
        </p:nvPicPr>
        <p:blipFill>
          <a:blip r:embed="rId8">
            <a:alphaModFix/>
          </a:blip>
          <a:stretch>
            <a:fillRect/>
          </a:stretch>
        </p:blipFill>
        <p:spPr>
          <a:xfrm>
            <a:off x="776417" y="2047047"/>
            <a:ext cx="1270769" cy="1394714"/>
          </a:xfrm>
          <a:prstGeom prst="rect">
            <a:avLst/>
          </a:prstGeom>
          <a:noFill/>
          <a:ln>
            <a:noFill/>
          </a:ln>
        </p:spPr>
      </p:pic>
      <p:pic>
        <p:nvPicPr>
          <p:cNvPr id="386" name="Google Shape;386;p72"/>
          <p:cNvPicPr preferRelativeResize="0"/>
          <p:nvPr/>
        </p:nvPicPr>
        <p:blipFill>
          <a:blip r:embed="rId9">
            <a:alphaModFix/>
          </a:blip>
          <a:stretch>
            <a:fillRect/>
          </a:stretch>
        </p:blipFill>
        <p:spPr>
          <a:xfrm>
            <a:off x="2281925" y="2235564"/>
            <a:ext cx="1546276" cy="1509260"/>
          </a:xfrm>
          <a:prstGeom prst="rect">
            <a:avLst/>
          </a:prstGeom>
          <a:noFill/>
          <a:ln>
            <a:noFill/>
          </a:ln>
        </p:spPr>
      </p:pic>
      <p:pic>
        <p:nvPicPr>
          <p:cNvPr id="387" name="Google Shape;387;p72"/>
          <p:cNvPicPr preferRelativeResize="0"/>
          <p:nvPr/>
        </p:nvPicPr>
        <p:blipFill>
          <a:blip r:embed="rId10">
            <a:alphaModFix/>
          </a:blip>
          <a:stretch>
            <a:fillRect/>
          </a:stretch>
        </p:blipFill>
        <p:spPr>
          <a:xfrm>
            <a:off x="4244376" y="2294098"/>
            <a:ext cx="1535022" cy="1418101"/>
          </a:xfrm>
          <a:prstGeom prst="rect">
            <a:avLst/>
          </a:prstGeom>
          <a:noFill/>
          <a:ln>
            <a:noFill/>
          </a:ln>
        </p:spPr>
      </p:pic>
      <p:pic>
        <p:nvPicPr>
          <p:cNvPr id="388" name="Google Shape;388;p72"/>
          <p:cNvPicPr preferRelativeResize="0"/>
          <p:nvPr/>
        </p:nvPicPr>
        <p:blipFill>
          <a:blip r:embed="rId11">
            <a:alphaModFix/>
          </a:blip>
          <a:stretch>
            <a:fillRect/>
          </a:stretch>
        </p:blipFill>
        <p:spPr>
          <a:xfrm>
            <a:off x="6062659" y="2423719"/>
            <a:ext cx="1560643" cy="1562406"/>
          </a:xfrm>
          <a:prstGeom prst="rect">
            <a:avLst/>
          </a:prstGeom>
          <a:noFill/>
          <a:ln>
            <a:noFill/>
          </a:ln>
        </p:spPr>
      </p:pic>
      <p:pic>
        <p:nvPicPr>
          <p:cNvPr id="389" name="Google Shape;389;p72"/>
          <p:cNvPicPr preferRelativeResize="0"/>
          <p:nvPr/>
        </p:nvPicPr>
        <p:blipFill>
          <a:blip r:embed="rId12">
            <a:alphaModFix/>
          </a:blip>
          <a:stretch>
            <a:fillRect/>
          </a:stretch>
        </p:blipFill>
        <p:spPr>
          <a:xfrm>
            <a:off x="727500" y="3527300"/>
            <a:ext cx="1333883" cy="12322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93"/>
        <p:cNvGrpSpPr/>
        <p:nvPr/>
      </p:nvGrpSpPr>
      <p:grpSpPr>
        <a:xfrm>
          <a:off x="0" y="0"/>
          <a:ext cx="0" cy="0"/>
          <a:chOff x="0" y="0"/>
          <a:chExt cx="0" cy="0"/>
        </a:xfrm>
      </p:grpSpPr>
      <p:sp>
        <p:nvSpPr>
          <p:cNvPr id="394" name="Google Shape;394;p73"/>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Elementos visuais -  Ilustrações</a:t>
            </a:r>
            <a:endParaRPr sz="1800" b="1">
              <a:solidFill>
                <a:schemeClr val="lt2"/>
              </a:solidFill>
              <a:highlight>
                <a:srgbClr val="2E2640"/>
              </a:highlight>
              <a:latin typeface="Space Mono"/>
              <a:ea typeface="Space Mono"/>
              <a:cs typeface="Space Mono"/>
              <a:sym typeface="Space Mono"/>
            </a:endParaRPr>
          </a:p>
        </p:txBody>
      </p:sp>
      <p:cxnSp>
        <p:nvCxnSpPr>
          <p:cNvPr id="395" name="Google Shape;395;p73"/>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396" name="Google Shape;396;p73"/>
          <p:cNvSpPr txBox="1"/>
          <p:nvPr/>
        </p:nvSpPr>
        <p:spPr>
          <a:xfrm>
            <a:off x="521775" y="738788"/>
            <a:ext cx="5474400" cy="5541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500">
                <a:solidFill>
                  <a:srgbClr val="262626"/>
                </a:solidFill>
                <a:latin typeface="Manrope"/>
                <a:ea typeface="Manrope"/>
                <a:cs typeface="Manrope"/>
                <a:sym typeface="Manrope"/>
              </a:rPr>
              <a:t>Essas ilustrações são utilizadas devem ser utilizadas como apoio contextual. </a:t>
            </a:r>
            <a:endParaRPr sz="1500">
              <a:solidFill>
                <a:srgbClr val="262626"/>
              </a:solidFill>
              <a:latin typeface="Manrope"/>
              <a:ea typeface="Manrope"/>
              <a:cs typeface="Manrope"/>
              <a:sym typeface="Manrope"/>
            </a:endParaRPr>
          </a:p>
        </p:txBody>
      </p:sp>
      <p:pic>
        <p:nvPicPr>
          <p:cNvPr id="397" name="Google Shape;397;p73"/>
          <p:cNvPicPr preferRelativeResize="0"/>
          <p:nvPr/>
        </p:nvPicPr>
        <p:blipFill>
          <a:blip r:embed="rId3">
            <a:alphaModFix/>
          </a:blip>
          <a:stretch>
            <a:fillRect/>
          </a:stretch>
        </p:blipFill>
        <p:spPr>
          <a:xfrm>
            <a:off x="571800" y="1693991"/>
            <a:ext cx="714184" cy="348030"/>
          </a:xfrm>
          <a:prstGeom prst="rect">
            <a:avLst/>
          </a:prstGeom>
          <a:noFill/>
          <a:ln>
            <a:noFill/>
          </a:ln>
        </p:spPr>
      </p:pic>
      <p:pic>
        <p:nvPicPr>
          <p:cNvPr id="398" name="Google Shape;398;p73"/>
          <p:cNvPicPr preferRelativeResize="0"/>
          <p:nvPr/>
        </p:nvPicPr>
        <p:blipFill>
          <a:blip r:embed="rId4">
            <a:alphaModFix/>
          </a:blip>
          <a:stretch>
            <a:fillRect/>
          </a:stretch>
        </p:blipFill>
        <p:spPr>
          <a:xfrm>
            <a:off x="592297" y="2370709"/>
            <a:ext cx="720730" cy="616167"/>
          </a:xfrm>
          <a:prstGeom prst="rect">
            <a:avLst/>
          </a:prstGeom>
          <a:noFill/>
          <a:ln>
            <a:noFill/>
          </a:ln>
        </p:spPr>
      </p:pic>
      <p:pic>
        <p:nvPicPr>
          <p:cNvPr id="399" name="Google Shape;399;p73"/>
          <p:cNvPicPr preferRelativeResize="0"/>
          <p:nvPr/>
        </p:nvPicPr>
        <p:blipFill>
          <a:blip r:embed="rId5">
            <a:alphaModFix/>
          </a:blip>
          <a:stretch>
            <a:fillRect/>
          </a:stretch>
        </p:blipFill>
        <p:spPr>
          <a:xfrm>
            <a:off x="697446" y="3081188"/>
            <a:ext cx="510443" cy="616166"/>
          </a:xfrm>
          <a:prstGeom prst="rect">
            <a:avLst/>
          </a:prstGeom>
          <a:noFill/>
          <a:ln>
            <a:noFill/>
          </a:ln>
        </p:spPr>
      </p:pic>
      <p:pic>
        <p:nvPicPr>
          <p:cNvPr id="400" name="Google Shape;400;p73"/>
          <p:cNvPicPr preferRelativeResize="0"/>
          <p:nvPr/>
        </p:nvPicPr>
        <p:blipFill>
          <a:blip r:embed="rId6">
            <a:alphaModFix/>
          </a:blip>
          <a:stretch>
            <a:fillRect/>
          </a:stretch>
        </p:blipFill>
        <p:spPr>
          <a:xfrm>
            <a:off x="697446" y="3791666"/>
            <a:ext cx="612518" cy="621932"/>
          </a:xfrm>
          <a:prstGeom prst="rect">
            <a:avLst/>
          </a:prstGeom>
          <a:noFill/>
          <a:ln>
            <a:noFill/>
          </a:ln>
        </p:spPr>
      </p:pic>
      <p:pic>
        <p:nvPicPr>
          <p:cNvPr id="401" name="Google Shape;401;p73"/>
          <p:cNvPicPr preferRelativeResize="0"/>
          <p:nvPr/>
        </p:nvPicPr>
        <p:blipFill>
          <a:blip r:embed="rId7">
            <a:alphaModFix/>
          </a:blip>
          <a:stretch>
            <a:fillRect/>
          </a:stretch>
        </p:blipFill>
        <p:spPr>
          <a:xfrm>
            <a:off x="1498068" y="1632547"/>
            <a:ext cx="829655" cy="616169"/>
          </a:xfrm>
          <a:prstGeom prst="rect">
            <a:avLst/>
          </a:prstGeom>
          <a:noFill/>
          <a:ln>
            <a:noFill/>
          </a:ln>
        </p:spPr>
      </p:pic>
      <p:pic>
        <p:nvPicPr>
          <p:cNvPr id="402" name="Google Shape;402;p73"/>
          <p:cNvPicPr preferRelativeResize="0"/>
          <p:nvPr/>
        </p:nvPicPr>
        <p:blipFill>
          <a:blip r:embed="rId8">
            <a:alphaModFix/>
          </a:blip>
          <a:stretch>
            <a:fillRect/>
          </a:stretch>
        </p:blipFill>
        <p:spPr>
          <a:xfrm>
            <a:off x="1498068" y="2625841"/>
            <a:ext cx="717061" cy="348032"/>
          </a:xfrm>
          <a:prstGeom prst="rect">
            <a:avLst/>
          </a:prstGeom>
          <a:noFill/>
          <a:ln>
            <a:noFill/>
          </a:ln>
        </p:spPr>
      </p:pic>
      <p:pic>
        <p:nvPicPr>
          <p:cNvPr id="403" name="Google Shape;403;p73"/>
          <p:cNvPicPr preferRelativeResize="0"/>
          <p:nvPr/>
        </p:nvPicPr>
        <p:blipFill>
          <a:blip r:embed="rId9">
            <a:alphaModFix/>
          </a:blip>
          <a:stretch>
            <a:fillRect/>
          </a:stretch>
        </p:blipFill>
        <p:spPr>
          <a:xfrm>
            <a:off x="1547250" y="3101826"/>
            <a:ext cx="618685" cy="525979"/>
          </a:xfrm>
          <a:prstGeom prst="rect">
            <a:avLst/>
          </a:prstGeom>
          <a:noFill/>
          <a:ln>
            <a:noFill/>
          </a:ln>
        </p:spPr>
      </p:pic>
      <p:pic>
        <p:nvPicPr>
          <p:cNvPr id="404" name="Google Shape;404;p73"/>
          <p:cNvPicPr preferRelativeResize="0"/>
          <p:nvPr/>
        </p:nvPicPr>
        <p:blipFill>
          <a:blip r:embed="rId10">
            <a:alphaModFix/>
          </a:blip>
          <a:stretch>
            <a:fillRect/>
          </a:stretch>
        </p:blipFill>
        <p:spPr>
          <a:xfrm>
            <a:off x="697446" y="4507918"/>
            <a:ext cx="510432" cy="442558"/>
          </a:xfrm>
          <a:prstGeom prst="rect">
            <a:avLst/>
          </a:prstGeom>
          <a:noFill/>
          <a:ln>
            <a:noFill/>
          </a:ln>
        </p:spPr>
      </p:pic>
      <p:pic>
        <p:nvPicPr>
          <p:cNvPr id="405" name="Google Shape;405;p73"/>
          <p:cNvPicPr preferRelativeResize="0"/>
          <p:nvPr/>
        </p:nvPicPr>
        <p:blipFill>
          <a:blip r:embed="rId11">
            <a:alphaModFix/>
          </a:blip>
          <a:stretch>
            <a:fillRect/>
          </a:stretch>
        </p:blipFill>
        <p:spPr>
          <a:xfrm>
            <a:off x="1600143" y="3755766"/>
            <a:ext cx="510428" cy="511487"/>
          </a:xfrm>
          <a:prstGeom prst="rect">
            <a:avLst/>
          </a:prstGeom>
          <a:noFill/>
          <a:ln>
            <a:noFill/>
          </a:ln>
        </p:spPr>
      </p:pic>
      <p:pic>
        <p:nvPicPr>
          <p:cNvPr id="406" name="Google Shape;406;p73"/>
          <p:cNvPicPr preferRelativeResize="0"/>
          <p:nvPr/>
        </p:nvPicPr>
        <p:blipFill>
          <a:blip r:embed="rId12">
            <a:alphaModFix/>
          </a:blip>
          <a:stretch>
            <a:fillRect/>
          </a:stretch>
        </p:blipFill>
        <p:spPr>
          <a:xfrm>
            <a:off x="1600152" y="4413608"/>
            <a:ext cx="510407" cy="510726"/>
          </a:xfrm>
          <a:prstGeom prst="rect">
            <a:avLst/>
          </a:prstGeom>
          <a:noFill/>
          <a:ln>
            <a:noFill/>
          </a:ln>
        </p:spPr>
      </p:pic>
      <p:pic>
        <p:nvPicPr>
          <p:cNvPr id="407" name="Google Shape;407;p73"/>
          <p:cNvPicPr preferRelativeResize="0"/>
          <p:nvPr/>
        </p:nvPicPr>
        <p:blipFill>
          <a:blip r:embed="rId13">
            <a:alphaModFix/>
          </a:blip>
          <a:stretch>
            <a:fillRect/>
          </a:stretch>
        </p:blipFill>
        <p:spPr>
          <a:xfrm>
            <a:off x="2539805" y="1635303"/>
            <a:ext cx="487270" cy="716154"/>
          </a:xfrm>
          <a:prstGeom prst="rect">
            <a:avLst/>
          </a:prstGeom>
          <a:noFill/>
          <a:ln>
            <a:noFill/>
          </a:ln>
        </p:spPr>
      </p:pic>
      <p:pic>
        <p:nvPicPr>
          <p:cNvPr id="408" name="Google Shape;408;p73"/>
          <p:cNvPicPr preferRelativeResize="0"/>
          <p:nvPr/>
        </p:nvPicPr>
        <p:blipFill>
          <a:blip r:embed="rId14">
            <a:alphaModFix/>
          </a:blip>
          <a:stretch>
            <a:fillRect/>
          </a:stretch>
        </p:blipFill>
        <p:spPr>
          <a:xfrm>
            <a:off x="3468849" y="3987014"/>
            <a:ext cx="471627" cy="378437"/>
          </a:xfrm>
          <a:prstGeom prst="rect">
            <a:avLst/>
          </a:prstGeom>
          <a:noFill/>
          <a:ln>
            <a:noFill/>
          </a:ln>
        </p:spPr>
      </p:pic>
      <p:pic>
        <p:nvPicPr>
          <p:cNvPr id="409" name="Google Shape;409;p73"/>
          <p:cNvPicPr preferRelativeResize="0"/>
          <p:nvPr/>
        </p:nvPicPr>
        <p:blipFill>
          <a:blip r:embed="rId15">
            <a:alphaModFix/>
          </a:blip>
          <a:stretch>
            <a:fillRect/>
          </a:stretch>
        </p:blipFill>
        <p:spPr>
          <a:xfrm>
            <a:off x="3468863" y="3247861"/>
            <a:ext cx="657451" cy="638275"/>
          </a:xfrm>
          <a:prstGeom prst="rect">
            <a:avLst/>
          </a:prstGeom>
          <a:noFill/>
          <a:ln>
            <a:noFill/>
          </a:ln>
        </p:spPr>
      </p:pic>
      <p:pic>
        <p:nvPicPr>
          <p:cNvPr id="410" name="Google Shape;410;p73"/>
          <p:cNvPicPr preferRelativeResize="0"/>
          <p:nvPr/>
        </p:nvPicPr>
        <p:blipFill>
          <a:blip r:embed="rId16">
            <a:alphaModFix/>
          </a:blip>
          <a:stretch>
            <a:fillRect/>
          </a:stretch>
        </p:blipFill>
        <p:spPr>
          <a:xfrm>
            <a:off x="3351758" y="2508716"/>
            <a:ext cx="891658" cy="638274"/>
          </a:xfrm>
          <a:prstGeom prst="rect">
            <a:avLst/>
          </a:prstGeom>
          <a:noFill/>
          <a:ln>
            <a:noFill/>
          </a:ln>
        </p:spPr>
      </p:pic>
      <p:pic>
        <p:nvPicPr>
          <p:cNvPr id="411" name="Google Shape;411;p73"/>
          <p:cNvPicPr preferRelativeResize="0"/>
          <p:nvPr/>
        </p:nvPicPr>
        <p:blipFill>
          <a:blip r:embed="rId17">
            <a:alphaModFix/>
          </a:blip>
          <a:stretch>
            <a:fillRect/>
          </a:stretch>
        </p:blipFill>
        <p:spPr>
          <a:xfrm>
            <a:off x="3418518" y="1621496"/>
            <a:ext cx="386500" cy="638278"/>
          </a:xfrm>
          <a:prstGeom prst="rect">
            <a:avLst/>
          </a:prstGeom>
          <a:noFill/>
          <a:ln>
            <a:noFill/>
          </a:ln>
        </p:spPr>
      </p:pic>
      <p:pic>
        <p:nvPicPr>
          <p:cNvPr id="412" name="Google Shape;412;p73"/>
          <p:cNvPicPr preferRelativeResize="0"/>
          <p:nvPr/>
        </p:nvPicPr>
        <p:blipFill>
          <a:blip r:embed="rId18">
            <a:alphaModFix/>
          </a:blip>
          <a:stretch>
            <a:fillRect/>
          </a:stretch>
        </p:blipFill>
        <p:spPr>
          <a:xfrm>
            <a:off x="2400751" y="4300874"/>
            <a:ext cx="653512" cy="576937"/>
          </a:xfrm>
          <a:prstGeom prst="rect">
            <a:avLst/>
          </a:prstGeom>
          <a:noFill/>
          <a:ln>
            <a:noFill/>
          </a:ln>
        </p:spPr>
      </p:pic>
      <p:pic>
        <p:nvPicPr>
          <p:cNvPr id="413" name="Google Shape;413;p73"/>
          <p:cNvPicPr preferRelativeResize="0"/>
          <p:nvPr/>
        </p:nvPicPr>
        <p:blipFill>
          <a:blip r:embed="rId19">
            <a:alphaModFix/>
          </a:blip>
          <a:stretch>
            <a:fillRect/>
          </a:stretch>
        </p:blipFill>
        <p:spPr>
          <a:xfrm>
            <a:off x="2507821" y="3402415"/>
            <a:ext cx="551228" cy="804662"/>
          </a:xfrm>
          <a:prstGeom prst="rect">
            <a:avLst/>
          </a:prstGeom>
          <a:noFill/>
          <a:ln>
            <a:noFill/>
          </a:ln>
        </p:spPr>
      </p:pic>
      <p:pic>
        <p:nvPicPr>
          <p:cNvPr id="414" name="Google Shape;414;p73"/>
          <p:cNvPicPr preferRelativeResize="0"/>
          <p:nvPr/>
        </p:nvPicPr>
        <p:blipFill>
          <a:blip r:embed="rId20">
            <a:alphaModFix/>
          </a:blip>
          <a:stretch>
            <a:fillRect/>
          </a:stretch>
        </p:blipFill>
        <p:spPr>
          <a:xfrm>
            <a:off x="2456693" y="2503949"/>
            <a:ext cx="653503" cy="804663"/>
          </a:xfrm>
          <a:prstGeom prst="rect">
            <a:avLst/>
          </a:prstGeom>
          <a:noFill/>
          <a:ln>
            <a:noFill/>
          </a:ln>
        </p:spPr>
      </p:pic>
      <p:pic>
        <p:nvPicPr>
          <p:cNvPr id="415" name="Google Shape;415;p73"/>
          <p:cNvPicPr preferRelativeResize="0"/>
          <p:nvPr/>
        </p:nvPicPr>
        <p:blipFill>
          <a:blip r:embed="rId21">
            <a:alphaModFix/>
          </a:blip>
          <a:stretch>
            <a:fillRect/>
          </a:stretch>
        </p:blipFill>
        <p:spPr>
          <a:xfrm>
            <a:off x="4571582" y="1458115"/>
            <a:ext cx="457399" cy="527534"/>
          </a:xfrm>
          <a:prstGeom prst="rect">
            <a:avLst/>
          </a:prstGeom>
          <a:noFill/>
          <a:ln>
            <a:noFill/>
          </a:ln>
        </p:spPr>
      </p:pic>
      <p:pic>
        <p:nvPicPr>
          <p:cNvPr id="416" name="Google Shape;416;p73"/>
          <p:cNvPicPr preferRelativeResize="0"/>
          <p:nvPr/>
        </p:nvPicPr>
        <p:blipFill>
          <a:blip r:embed="rId22">
            <a:alphaModFix/>
          </a:blip>
          <a:stretch>
            <a:fillRect/>
          </a:stretch>
        </p:blipFill>
        <p:spPr>
          <a:xfrm>
            <a:off x="6850180" y="4370254"/>
            <a:ext cx="528980" cy="528631"/>
          </a:xfrm>
          <a:prstGeom prst="rect">
            <a:avLst/>
          </a:prstGeom>
          <a:noFill/>
          <a:ln>
            <a:noFill/>
          </a:ln>
        </p:spPr>
      </p:pic>
      <p:pic>
        <p:nvPicPr>
          <p:cNvPr id="417" name="Google Shape;417;p73"/>
          <p:cNvPicPr preferRelativeResize="0"/>
          <p:nvPr/>
        </p:nvPicPr>
        <p:blipFill>
          <a:blip r:embed="rId23">
            <a:alphaModFix/>
          </a:blip>
          <a:stretch>
            <a:fillRect/>
          </a:stretch>
        </p:blipFill>
        <p:spPr>
          <a:xfrm>
            <a:off x="5683208" y="4222703"/>
            <a:ext cx="648224" cy="648675"/>
          </a:xfrm>
          <a:prstGeom prst="rect">
            <a:avLst/>
          </a:prstGeom>
          <a:noFill/>
          <a:ln>
            <a:noFill/>
          </a:ln>
        </p:spPr>
      </p:pic>
      <p:pic>
        <p:nvPicPr>
          <p:cNvPr id="418" name="Google Shape;418;p73"/>
          <p:cNvPicPr preferRelativeResize="0"/>
          <p:nvPr/>
        </p:nvPicPr>
        <p:blipFill>
          <a:blip r:embed="rId24">
            <a:alphaModFix/>
          </a:blip>
          <a:stretch>
            <a:fillRect/>
          </a:stretch>
        </p:blipFill>
        <p:spPr>
          <a:xfrm>
            <a:off x="4368303" y="4339493"/>
            <a:ext cx="863966" cy="538317"/>
          </a:xfrm>
          <a:prstGeom prst="rect">
            <a:avLst/>
          </a:prstGeom>
          <a:noFill/>
          <a:ln>
            <a:noFill/>
          </a:ln>
        </p:spPr>
      </p:pic>
      <p:pic>
        <p:nvPicPr>
          <p:cNvPr id="419" name="Google Shape;419;p73"/>
          <p:cNvPicPr preferRelativeResize="0"/>
          <p:nvPr/>
        </p:nvPicPr>
        <p:blipFill>
          <a:blip r:embed="rId25">
            <a:alphaModFix/>
          </a:blip>
          <a:stretch>
            <a:fillRect/>
          </a:stretch>
        </p:blipFill>
        <p:spPr>
          <a:xfrm>
            <a:off x="6824736" y="3626369"/>
            <a:ext cx="562462" cy="648674"/>
          </a:xfrm>
          <a:prstGeom prst="rect">
            <a:avLst/>
          </a:prstGeom>
          <a:noFill/>
          <a:ln>
            <a:noFill/>
          </a:ln>
        </p:spPr>
      </p:pic>
      <p:pic>
        <p:nvPicPr>
          <p:cNvPr id="420" name="Google Shape;420;p73"/>
          <p:cNvPicPr preferRelativeResize="0"/>
          <p:nvPr/>
        </p:nvPicPr>
        <p:blipFill>
          <a:blip r:embed="rId26">
            <a:alphaModFix/>
          </a:blip>
          <a:stretch>
            <a:fillRect/>
          </a:stretch>
        </p:blipFill>
        <p:spPr>
          <a:xfrm>
            <a:off x="6805837" y="2882487"/>
            <a:ext cx="562489" cy="648678"/>
          </a:xfrm>
          <a:prstGeom prst="rect">
            <a:avLst/>
          </a:prstGeom>
          <a:noFill/>
          <a:ln>
            <a:noFill/>
          </a:ln>
        </p:spPr>
      </p:pic>
      <p:pic>
        <p:nvPicPr>
          <p:cNvPr id="421" name="Google Shape;421;p73"/>
          <p:cNvPicPr preferRelativeResize="0"/>
          <p:nvPr/>
        </p:nvPicPr>
        <p:blipFill>
          <a:blip r:embed="rId27">
            <a:alphaModFix/>
          </a:blip>
          <a:stretch>
            <a:fillRect/>
          </a:stretch>
        </p:blipFill>
        <p:spPr>
          <a:xfrm>
            <a:off x="6782380" y="2102049"/>
            <a:ext cx="562665" cy="648674"/>
          </a:xfrm>
          <a:prstGeom prst="rect">
            <a:avLst/>
          </a:prstGeom>
          <a:noFill/>
          <a:ln>
            <a:noFill/>
          </a:ln>
        </p:spPr>
      </p:pic>
      <p:pic>
        <p:nvPicPr>
          <p:cNvPr id="422" name="Google Shape;422;p73"/>
          <p:cNvPicPr preferRelativeResize="0"/>
          <p:nvPr/>
        </p:nvPicPr>
        <p:blipFill>
          <a:blip r:embed="rId28">
            <a:alphaModFix/>
          </a:blip>
          <a:stretch>
            <a:fillRect/>
          </a:stretch>
        </p:blipFill>
        <p:spPr>
          <a:xfrm>
            <a:off x="6782759" y="1321600"/>
            <a:ext cx="561917" cy="648677"/>
          </a:xfrm>
          <a:prstGeom prst="rect">
            <a:avLst/>
          </a:prstGeom>
          <a:noFill/>
          <a:ln>
            <a:noFill/>
          </a:ln>
        </p:spPr>
      </p:pic>
      <p:pic>
        <p:nvPicPr>
          <p:cNvPr id="423" name="Google Shape;423;p73"/>
          <p:cNvPicPr preferRelativeResize="0"/>
          <p:nvPr/>
        </p:nvPicPr>
        <p:blipFill>
          <a:blip r:embed="rId29">
            <a:alphaModFix/>
          </a:blip>
          <a:stretch>
            <a:fillRect/>
          </a:stretch>
        </p:blipFill>
        <p:spPr>
          <a:xfrm>
            <a:off x="5496714" y="3626363"/>
            <a:ext cx="863966" cy="538317"/>
          </a:xfrm>
          <a:prstGeom prst="rect">
            <a:avLst/>
          </a:prstGeom>
          <a:noFill/>
          <a:ln>
            <a:noFill/>
          </a:ln>
        </p:spPr>
      </p:pic>
      <p:pic>
        <p:nvPicPr>
          <p:cNvPr id="424" name="Google Shape;424;p73"/>
          <p:cNvPicPr preferRelativeResize="0"/>
          <p:nvPr/>
        </p:nvPicPr>
        <p:blipFill>
          <a:blip r:embed="rId30">
            <a:alphaModFix/>
          </a:blip>
          <a:stretch>
            <a:fillRect/>
          </a:stretch>
        </p:blipFill>
        <p:spPr>
          <a:xfrm>
            <a:off x="5738154" y="2871743"/>
            <a:ext cx="538324" cy="538320"/>
          </a:xfrm>
          <a:prstGeom prst="rect">
            <a:avLst/>
          </a:prstGeom>
          <a:noFill/>
          <a:ln>
            <a:noFill/>
          </a:ln>
        </p:spPr>
      </p:pic>
      <p:pic>
        <p:nvPicPr>
          <p:cNvPr id="425" name="Google Shape;425;p73"/>
          <p:cNvPicPr preferRelativeResize="0"/>
          <p:nvPr/>
        </p:nvPicPr>
        <p:blipFill>
          <a:blip r:embed="rId31">
            <a:alphaModFix/>
          </a:blip>
          <a:stretch>
            <a:fillRect/>
          </a:stretch>
        </p:blipFill>
        <p:spPr>
          <a:xfrm>
            <a:off x="5695502" y="2080236"/>
            <a:ext cx="623620" cy="538320"/>
          </a:xfrm>
          <a:prstGeom prst="rect">
            <a:avLst/>
          </a:prstGeom>
          <a:noFill/>
          <a:ln>
            <a:noFill/>
          </a:ln>
        </p:spPr>
      </p:pic>
      <p:pic>
        <p:nvPicPr>
          <p:cNvPr id="426" name="Google Shape;426;p73"/>
          <p:cNvPicPr preferRelativeResize="0"/>
          <p:nvPr/>
        </p:nvPicPr>
        <p:blipFill>
          <a:blip r:embed="rId32">
            <a:alphaModFix/>
          </a:blip>
          <a:stretch>
            <a:fillRect/>
          </a:stretch>
        </p:blipFill>
        <p:spPr>
          <a:xfrm>
            <a:off x="5698940" y="1482820"/>
            <a:ext cx="537005" cy="538321"/>
          </a:xfrm>
          <a:prstGeom prst="rect">
            <a:avLst/>
          </a:prstGeom>
          <a:noFill/>
          <a:ln>
            <a:noFill/>
          </a:ln>
        </p:spPr>
      </p:pic>
      <p:pic>
        <p:nvPicPr>
          <p:cNvPr id="427" name="Google Shape;427;p73"/>
          <p:cNvPicPr preferRelativeResize="0"/>
          <p:nvPr/>
        </p:nvPicPr>
        <p:blipFill>
          <a:blip r:embed="rId33">
            <a:alphaModFix/>
          </a:blip>
          <a:stretch>
            <a:fillRect/>
          </a:stretch>
        </p:blipFill>
        <p:spPr>
          <a:xfrm>
            <a:off x="3344454" y="4404472"/>
            <a:ext cx="528984" cy="528999"/>
          </a:xfrm>
          <a:prstGeom prst="rect">
            <a:avLst/>
          </a:prstGeom>
          <a:noFill/>
          <a:ln>
            <a:noFill/>
          </a:ln>
        </p:spPr>
      </p:pic>
      <p:pic>
        <p:nvPicPr>
          <p:cNvPr id="428" name="Google Shape;428;p73"/>
          <p:cNvPicPr preferRelativeResize="0"/>
          <p:nvPr/>
        </p:nvPicPr>
        <p:blipFill>
          <a:blip r:embed="rId34">
            <a:alphaModFix/>
          </a:blip>
          <a:stretch>
            <a:fillRect/>
          </a:stretch>
        </p:blipFill>
        <p:spPr>
          <a:xfrm>
            <a:off x="4549639" y="3695298"/>
            <a:ext cx="483016" cy="483001"/>
          </a:xfrm>
          <a:prstGeom prst="rect">
            <a:avLst/>
          </a:prstGeom>
          <a:noFill/>
          <a:ln>
            <a:noFill/>
          </a:ln>
        </p:spPr>
      </p:pic>
      <p:pic>
        <p:nvPicPr>
          <p:cNvPr id="429" name="Google Shape;429;p73"/>
          <p:cNvPicPr preferRelativeResize="0"/>
          <p:nvPr/>
        </p:nvPicPr>
        <p:blipFill>
          <a:blip r:embed="rId35">
            <a:alphaModFix/>
          </a:blip>
          <a:stretch>
            <a:fillRect/>
          </a:stretch>
        </p:blipFill>
        <p:spPr>
          <a:xfrm>
            <a:off x="4475946" y="3163784"/>
            <a:ext cx="648668" cy="482998"/>
          </a:xfrm>
          <a:prstGeom prst="rect">
            <a:avLst/>
          </a:prstGeom>
          <a:noFill/>
          <a:ln>
            <a:noFill/>
          </a:ln>
        </p:spPr>
      </p:pic>
      <p:pic>
        <p:nvPicPr>
          <p:cNvPr id="430" name="Google Shape;430;p73"/>
          <p:cNvPicPr preferRelativeResize="0"/>
          <p:nvPr/>
        </p:nvPicPr>
        <p:blipFill>
          <a:blip r:embed="rId36">
            <a:alphaModFix/>
          </a:blip>
          <a:stretch>
            <a:fillRect/>
          </a:stretch>
        </p:blipFill>
        <p:spPr>
          <a:xfrm>
            <a:off x="4549649" y="2575950"/>
            <a:ext cx="501265" cy="483002"/>
          </a:xfrm>
          <a:prstGeom prst="rect">
            <a:avLst/>
          </a:prstGeom>
          <a:noFill/>
          <a:ln>
            <a:noFill/>
          </a:ln>
        </p:spPr>
      </p:pic>
      <p:pic>
        <p:nvPicPr>
          <p:cNvPr id="431" name="Google Shape;431;p73"/>
          <p:cNvPicPr preferRelativeResize="0"/>
          <p:nvPr/>
        </p:nvPicPr>
        <p:blipFill>
          <a:blip r:embed="rId37">
            <a:alphaModFix/>
          </a:blip>
          <a:stretch>
            <a:fillRect/>
          </a:stretch>
        </p:blipFill>
        <p:spPr>
          <a:xfrm>
            <a:off x="4571584" y="2075210"/>
            <a:ext cx="457396" cy="395894"/>
          </a:xfrm>
          <a:prstGeom prst="rect">
            <a:avLst/>
          </a:prstGeom>
          <a:noFill/>
          <a:ln>
            <a:noFill/>
          </a:ln>
        </p:spPr>
      </p:pic>
      <p:pic>
        <p:nvPicPr>
          <p:cNvPr id="432" name="Google Shape;432;p73"/>
          <p:cNvPicPr preferRelativeResize="0"/>
          <p:nvPr/>
        </p:nvPicPr>
        <p:blipFill>
          <a:blip r:embed="rId38">
            <a:alphaModFix/>
          </a:blip>
          <a:stretch>
            <a:fillRect/>
          </a:stretch>
        </p:blipFill>
        <p:spPr>
          <a:xfrm>
            <a:off x="8303450" y="4594638"/>
            <a:ext cx="649939" cy="3558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436"/>
        <p:cNvGrpSpPr/>
        <p:nvPr/>
      </p:nvGrpSpPr>
      <p:grpSpPr>
        <a:xfrm>
          <a:off x="0" y="0"/>
          <a:ext cx="0" cy="0"/>
          <a:chOff x="0" y="0"/>
          <a:chExt cx="0" cy="0"/>
        </a:xfrm>
      </p:grpSpPr>
      <p:cxnSp>
        <p:nvCxnSpPr>
          <p:cNvPr id="437" name="Google Shape;437;p74"/>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pic>
        <p:nvPicPr>
          <p:cNvPr id="438" name="Google Shape;438;p74"/>
          <p:cNvPicPr preferRelativeResize="0"/>
          <p:nvPr/>
        </p:nvPicPr>
        <p:blipFill>
          <a:blip r:embed="rId3">
            <a:alphaModFix/>
          </a:blip>
          <a:stretch>
            <a:fillRect/>
          </a:stretch>
        </p:blipFill>
        <p:spPr>
          <a:xfrm>
            <a:off x="521775" y="922282"/>
            <a:ext cx="650424" cy="606775"/>
          </a:xfrm>
          <a:prstGeom prst="rect">
            <a:avLst/>
          </a:prstGeom>
          <a:noFill/>
          <a:ln>
            <a:noFill/>
          </a:ln>
        </p:spPr>
      </p:pic>
      <p:pic>
        <p:nvPicPr>
          <p:cNvPr id="439" name="Google Shape;439;p74"/>
          <p:cNvPicPr preferRelativeResize="0"/>
          <p:nvPr/>
        </p:nvPicPr>
        <p:blipFill>
          <a:blip r:embed="rId4">
            <a:alphaModFix/>
          </a:blip>
          <a:stretch>
            <a:fillRect/>
          </a:stretch>
        </p:blipFill>
        <p:spPr>
          <a:xfrm>
            <a:off x="1416153" y="903176"/>
            <a:ext cx="691396" cy="644998"/>
          </a:xfrm>
          <a:prstGeom prst="rect">
            <a:avLst/>
          </a:prstGeom>
          <a:noFill/>
          <a:ln>
            <a:noFill/>
          </a:ln>
        </p:spPr>
      </p:pic>
      <p:pic>
        <p:nvPicPr>
          <p:cNvPr id="440" name="Google Shape;440;p74"/>
          <p:cNvPicPr preferRelativeResize="0"/>
          <p:nvPr/>
        </p:nvPicPr>
        <p:blipFill>
          <a:blip r:embed="rId5">
            <a:alphaModFix/>
          </a:blip>
          <a:stretch>
            <a:fillRect/>
          </a:stretch>
        </p:blipFill>
        <p:spPr>
          <a:xfrm>
            <a:off x="2251664" y="903178"/>
            <a:ext cx="787017" cy="644998"/>
          </a:xfrm>
          <a:prstGeom prst="rect">
            <a:avLst/>
          </a:prstGeom>
          <a:noFill/>
          <a:ln>
            <a:noFill/>
          </a:ln>
        </p:spPr>
      </p:pic>
      <p:pic>
        <p:nvPicPr>
          <p:cNvPr id="441" name="Google Shape;441;p74"/>
          <p:cNvPicPr preferRelativeResize="0"/>
          <p:nvPr/>
        </p:nvPicPr>
        <p:blipFill>
          <a:blip r:embed="rId6">
            <a:alphaModFix/>
          </a:blip>
          <a:stretch>
            <a:fillRect/>
          </a:stretch>
        </p:blipFill>
        <p:spPr>
          <a:xfrm>
            <a:off x="3114698" y="903171"/>
            <a:ext cx="787017" cy="644998"/>
          </a:xfrm>
          <a:prstGeom prst="rect">
            <a:avLst/>
          </a:prstGeom>
          <a:noFill/>
          <a:ln>
            <a:noFill/>
          </a:ln>
        </p:spPr>
      </p:pic>
      <p:pic>
        <p:nvPicPr>
          <p:cNvPr id="442" name="Google Shape;442;p74"/>
          <p:cNvPicPr preferRelativeResize="0"/>
          <p:nvPr/>
        </p:nvPicPr>
        <p:blipFill>
          <a:blip r:embed="rId7">
            <a:alphaModFix/>
          </a:blip>
          <a:stretch>
            <a:fillRect/>
          </a:stretch>
        </p:blipFill>
        <p:spPr>
          <a:xfrm>
            <a:off x="4118139" y="844391"/>
            <a:ext cx="642023" cy="644997"/>
          </a:xfrm>
          <a:prstGeom prst="rect">
            <a:avLst/>
          </a:prstGeom>
          <a:noFill/>
          <a:ln>
            <a:noFill/>
          </a:ln>
        </p:spPr>
      </p:pic>
      <p:pic>
        <p:nvPicPr>
          <p:cNvPr id="443" name="Google Shape;443;p74"/>
          <p:cNvPicPr preferRelativeResize="0"/>
          <p:nvPr/>
        </p:nvPicPr>
        <p:blipFill>
          <a:blip r:embed="rId8">
            <a:alphaModFix/>
          </a:blip>
          <a:stretch>
            <a:fillRect/>
          </a:stretch>
        </p:blipFill>
        <p:spPr>
          <a:xfrm>
            <a:off x="4819004" y="844383"/>
            <a:ext cx="641651" cy="644997"/>
          </a:xfrm>
          <a:prstGeom prst="rect">
            <a:avLst/>
          </a:prstGeom>
          <a:noFill/>
          <a:ln>
            <a:noFill/>
          </a:ln>
        </p:spPr>
      </p:pic>
      <p:pic>
        <p:nvPicPr>
          <p:cNvPr id="444" name="Google Shape;444;p74"/>
          <p:cNvPicPr preferRelativeResize="0"/>
          <p:nvPr/>
        </p:nvPicPr>
        <p:blipFill>
          <a:blip r:embed="rId9">
            <a:alphaModFix/>
          </a:blip>
          <a:stretch>
            <a:fillRect/>
          </a:stretch>
        </p:blipFill>
        <p:spPr>
          <a:xfrm>
            <a:off x="5633974" y="799449"/>
            <a:ext cx="336046" cy="644992"/>
          </a:xfrm>
          <a:prstGeom prst="rect">
            <a:avLst/>
          </a:prstGeom>
          <a:noFill/>
          <a:ln>
            <a:noFill/>
          </a:ln>
        </p:spPr>
      </p:pic>
      <p:pic>
        <p:nvPicPr>
          <p:cNvPr id="445" name="Google Shape;445;p74"/>
          <p:cNvPicPr preferRelativeResize="0"/>
          <p:nvPr/>
        </p:nvPicPr>
        <p:blipFill>
          <a:blip r:embed="rId10">
            <a:alphaModFix/>
          </a:blip>
          <a:stretch>
            <a:fillRect/>
          </a:stretch>
        </p:blipFill>
        <p:spPr>
          <a:xfrm>
            <a:off x="6239130" y="799451"/>
            <a:ext cx="336046" cy="644992"/>
          </a:xfrm>
          <a:prstGeom prst="rect">
            <a:avLst/>
          </a:prstGeom>
          <a:noFill/>
          <a:ln>
            <a:noFill/>
          </a:ln>
        </p:spPr>
      </p:pic>
      <p:pic>
        <p:nvPicPr>
          <p:cNvPr id="446" name="Google Shape;446;p74"/>
          <p:cNvPicPr preferRelativeResize="0"/>
          <p:nvPr/>
        </p:nvPicPr>
        <p:blipFill>
          <a:blip r:embed="rId11">
            <a:alphaModFix/>
          </a:blip>
          <a:stretch>
            <a:fillRect/>
          </a:stretch>
        </p:blipFill>
        <p:spPr>
          <a:xfrm>
            <a:off x="6605896" y="1851406"/>
            <a:ext cx="699205" cy="628175"/>
          </a:xfrm>
          <a:prstGeom prst="rect">
            <a:avLst/>
          </a:prstGeom>
          <a:noFill/>
          <a:ln>
            <a:noFill/>
          </a:ln>
        </p:spPr>
      </p:pic>
      <p:pic>
        <p:nvPicPr>
          <p:cNvPr id="447" name="Google Shape;447;p74"/>
          <p:cNvPicPr preferRelativeResize="0"/>
          <p:nvPr/>
        </p:nvPicPr>
        <p:blipFill>
          <a:blip r:embed="rId12">
            <a:alphaModFix/>
          </a:blip>
          <a:stretch>
            <a:fillRect/>
          </a:stretch>
        </p:blipFill>
        <p:spPr>
          <a:xfrm>
            <a:off x="5633976" y="1796188"/>
            <a:ext cx="810990" cy="738599"/>
          </a:xfrm>
          <a:prstGeom prst="rect">
            <a:avLst/>
          </a:prstGeom>
          <a:noFill/>
          <a:ln>
            <a:noFill/>
          </a:ln>
        </p:spPr>
      </p:pic>
      <p:pic>
        <p:nvPicPr>
          <p:cNvPr id="448" name="Google Shape;448;p74"/>
          <p:cNvPicPr preferRelativeResize="0"/>
          <p:nvPr/>
        </p:nvPicPr>
        <p:blipFill>
          <a:blip r:embed="rId13">
            <a:alphaModFix/>
          </a:blip>
          <a:stretch>
            <a:fillRect/>
          </a:stretch>
        </p:blipFill>
        <p:spPr>
          <a:xfrm>
            <a:off x="4478217" y="1985425"/>
            <a:ext cx="912855" cy="562505"/>
          </a:xfrm>
          <a:prstGeom prst="rect">
            <a:avLst/>
          </a:prstGeom>
          <a:noFill/>
          <a:ln>
            <a:noFill/>
          </a:ln>
        </p:spPr>
      </p:pic>
      <p:pic>
        <p:nvPicPr>
          <p:cNvPr id="449" name="Google Shape;449;p74"/>
          <p:cNvPicPr preferRelativeResize="0"/>
          <p:nvPr/>
        </p:nvPicPr>
        <p:blipFill>
          <a:blip r:embed="rId14">
            <a:alphaModFix/>
          </a:blip>
          <a:stretch>
            <a:fillRect/>
          </a:stretch>
        </p:blipFill>
        <p:spPr>
          <a:xfrm>
            <a:off x="3271337" y="1945315"/>
            <a:ext cx="1043046" cy="642733"/>
          </a:xfrm>
          <a:prstGeom prst="rect">
            <a:avLst/>
          </a:prstGeom>
          <a:noFill/>
          <a:ln>
            <a:noFill/>
          </a:ln>
        </p:spPr>
      </p:pic>
      <p:pic>
        <p:nvPicPr>
          <p:cNvPr id="450" name="Google Shape;450;p74"/>
          <p:cNvPicPr preferRelativeResize="0"/>
          <p:nvPr/>
        </p:nvPicPr>
        <p:blipFill>
          <a:blip r:embed="rId15">
            <a:alphaModFix/>
          </a:blip>
          <a:stretch>
            <a:fillRect/>
          </a:stretch>
        </p:blipFill>
        <p:spPr>
          <a:xfrm>
            <a:off x="533746" y="1945314"/>
            <a:ext cx="787025" cy="518735"/>
          </a:xfrm>
          <a:prstGeom prst="rect">
            <a:avLst/>
          </a:prstGeom>
          <a:noFill/>
          <a:ln>
            <a:noFill/>
          </a:ln>
        </p:spPr>
      </p:pic>
      <p:pic>
        <p:nvPicPr>
          <p:cNvPr id="451" name="Google Shape;451;p74"/>
          <p:cNvPicPr preferRelativeResize="0"/>
          <p:nvPr/>
        </p:nvPicPr>
        <p:blipFill>
          <a:blip r:embed="rId16">
            <a:alphaModFix/>
          </a:blip>
          <a:stretch>
            <a:fillRect/>
          </a:stretch>
        </p:blipFill>
        <p:spPr>
          <a:xfrm>
            <a:off x="1464959" y="1788836"/>
            <a:ext cx="691400" cy="692189"/>
          </a:xfrm>
          <a:prstGeom prst="rect">
            <a:avLst/>
          </a:prstGeom>
          <a:noFill/>
          <a:ln>
            <a:noFill/>
          </a:ln>
        </p:spPr>
      </p:pic>
      <p:pic>
        <p:nvPicPr>
          <p:cNvPr id="452" name="Google Shape;452;p74"/>
          <p:cNvPicPr preferRelativeResize="0"/>
          <p:nvPr/>
        </p:nvPicPr>
        <p:blipFill>
          <a:blip r:embed="rId17">
            <a:alphaModFix/>
          </a:blip>
          <a:stretch>
            <a:fillRect/>
          </a:stretch>
        </p:blipFill>
        <p:spPr>
          <a:xfrm>
            <a:off x="2312518" y="1734347"/>
            <a:ext cx="641665" cy="862285"/>
          </a:xfrm>
          <a:prstGeom prst="rect">
            <a:avLst/>
          </a:prstGeom>
          <a:noFill/>
          <a:ln>
            <a:noFill/>
          </a:ln>
        </p:spPr>
      </p:pic>
      <p:sp>
        <p:nvSpPr>
          <p:cNvPr id="453" name="Google Shape;453;p74"/>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Elementos visuais -  Ilustrações</a:t>
            </a:r>
            <a:endParaRPr sz="1800" b="1">
              <a:solidFill>
                <a:schemeClr val="lt2"/>
              </a:solidFill>
              <a:highlight>
                <a:srgbClr val="2E2640"/>
              </a:highlight>
              <a:latin typeface="Space Mono"/>
              <a:ea typeface="Space Mono"/>
              <a:cs typeface="Space Mono"/>
              <a:sym typeface="Space Mono"/>
            </a:endParaRPr>
          </a:p>
        </p:txBody>
      </p:sp>
      <p:pic>
        <p:nvPicPr>
          <p:cNvPr id="454" name="Google Shape;454;p74"/>
          <p:cNvPicPr preferRelativeResize="0"/>
          <p:nvPr/>
        </p:nvPicPr>
        <p:blipFill>
          <a:blip r:embed="rId18">
            <a:alphaModFix/>
          </a:blip>
          <a:stretch>
            <a:fillRect/>
          </a:stretch>
        </p:blipFill>
        <p:spPr>
          <a:xfrm>
            <a:off x="8303450" y="4594638"/>
            <a:ext cx="649939" cy="355838"/>
          </a:xfrm>
          <a:prstGeom prst="rect">
            <a:avLst/>
          </a:prstGeom>
          <a:noFill/>
          <a:ln>
            <a:noFill/>
          </a:ln>
        </p:spPr>
      </p:pic>
      <p:pic>
        <p:nvPicPr>
          <p:cNvPr id="455" name="Google Shape;455;p74"/>
          <p:cNvPicPr preferRelativeResize="0"/>
          <p:nvPr/>
        </p:nvPicPr>
        <p:blipFill>
          <a:blip r:embed="rId19">
            <a:alphaModFix/>
          </a:blip>
          <a:stretch>
            <a:fillRect/>
          </a:stretch>
        </p:blipFill>
        <p:spPr>
          <a:xfrm>
            <a:off x="566100" y="2685364"/>
            <a:ext cx="561785" cy="820644"/>
          </a:xfrm>
          <a:prstGeom prst="rect">
            <a:avLst/>
          </a:prstGeom>
          <a:noFill/>
          <a:ln>
            <a:noFill/>
          </a:ln>
        </p:spPr>
      </p:pic>
      <p:pic>
        <p:nvPicPr>
          <p:cNvPr id="456" name="Google Shape;456;p74"/>
          <p:cNvPicPr preferRelativeResize="0"/>
          <p:nvPr/>
        </p:nvPicPr>
        <p:blipFill>
          <a:blip r:embed="rId20">
            <a:alphaModFix/>
          </a:blip>
          <a:stretch>
            <a:fillRect/>
          </a:stretch>
        </p:blipFill>
        <p:spPr>
          <a:xfrm>
            <a:off x="1414835" y="2721664"/>
            <a:ext cx="694025" cy="820644"/>
          </a:xfrm>
          <a:prstGeom prst="rect">
            <a:avLst/>
          </a:prstGeom>
          <a:noFill/>
          <a:ln>
            <a:noFill/>
          </a:ln>
        </p:spPr>
      </p:pic>
      <p:pic>
        <p:nvPicPr>
          <p:cNvPr id="457" name="Google Shape;457;p74"/>
          <p:cNvPicPr preferRelativeResize="0"/>
          <p:nvPr/>
        </p:nvPicPr>
        <p:blipFill>
          <a:blip r:embed="rId21">
            <a:alphaModFix/>
          </a:blip>
          <a:stretch>
            <a:fillRect/>
          </a:stretch>
        </p:blipFill>
        <p:spPr>
          <a:xfrm>
            <a:off x="2395792" y="2711464"/>
            <a:ext cx="561786" cy="841037"/>
          </a:xfrm>
          <a:prstGeom prst="rect">
            <a:avLst/>
          </a:prstGeom>
          <a:noFill/>
          <a:ln>
            <a:noFill/>
          </a:ln>
        </p:spPr>
      </p:pic>
      <p:pic>
        <p:nvPicPr>
          <p:cNvPr id="458" name="Google Shape;458;p74"/>
          <p:cNvPicPr preferRelativeResize="0"/>
          <p:nvPr/>
        </p:nvPicPr>
        <p:blipFill>
          <a:blip r:embed="rId22">
            <a:alphaModFix/>
          </a:blip>
          <a:stretch>
            <a:fillRect/>
          </a:stretch>
        </p:blipFill>
        <p:spPr>
          <a:xfrm>
            <a:off x="3244535" y="2721664"/>
            <a:ext cx="643929" cy="820644"/>
          </a:xfrm>
          <a:prstGeom prst="rect">
            <a:avLst/>
          </a:prstGeom>
          <a:noFill/>
          <a:ln>
            <a:noFill/>
          </a:ln>
        </p:spPr>
      </p:pic>
      <p:pic>
        <p:nvPicPr>
          <p:cNvPr id="459" name="Google Shape;459;p74"/>
          <p:cNvPicPr preferRelativeResize="0"/>
          <p:nvPr/>
        </p:nvPicPr>
        <p:blipFill>
          <a:blip r:embed="rId23">
            <a:alphaModFix/>
          </a:blip>
          <a:stretch>
            <a:fillRect/>
          </a:stretch>
        </p:blipFill>
        <p:spPr>
          <a:xfrm>
            <a:off x="4225491" y="2690049"/>
            <a:ext cx="643932" cy="883896"/>
          </a:xfrm>
          <a:prstGeom prst="rect">
            <a:avLst/>
          </a:prstGeom>
          <a:noFill/>
          <a:ln>
            <a:noFill/>
          </a:ln>
        </p:spPr>
      </p:pic>
      <p:pic>
        <p:nvPicPr>
          <p:cNvPr id="460" name="Google Shape;460;p74"/>
          <p:cNvPicPr preferRelativeResize="0"/>
          <p:nvPr/>
        </p:nvPicPr>
        <p:blipFill>
          <a:blip r:embed="rId24">
            <a:alphaModFix/>
          </a:blip>
          <a:stretch>
            <a:fillRect/>
          </a:stretch>
        </p:blipFill>
        <p:spPr>
          <a:xfrm>
            <a:off x="5131234" y="2681510"/>
            <a:ext cx="561784" cy="900966"/>
          </a:xfrm>
          <a:prstGeom prst="rect">
            <a:avLst/>
          </a:prstGeom>
          <a:noFill/>
          <a:ln>
            <a:noFill/>
          </a:ln>
        </p:spPr>
      </p:pic>
      <p:pic>
        <p:nvPicPr>
          <p:cNvPr id="461" name="Google Shape;461;p74"/>
          <p:cNvPicPr preferRelativeResize="0"/>
          <p:nvPr/>
        </p:nvPicPr>
        <p:blipFill>
          <a:blip r:embed="rId25">
            <a:alphaModFix/>
          </a:blip>
          <a:stretch>
            <a:fillRect/>
          </a:stretch>
        </p:blipFill>
        <p:spPr>
          <a:xfrm>
            <a:off x="5954815" y="2684463"/>
            <a:ext cx="694023" cy="895058"/>
          </a:xfrm>
          <a:prstGeom prst="rect">
            <a:avLst/>
          </a:prstGeom>
          <a:noFill/>
          <a:ln>
            <a:noFill/>
          </a:ln>
        </p:spPr>
      </p:pic>
      <p:pic>
        <p:nvPicPr>
          <p:cNvPr id="462" name="Google Shape;462;p74"/>
          <p:cNvPicPr preferRelativeResize="0"/>
          <p:nvPr/>
        </p:nvPicPr>
        <p:blipFill>
          <a:blip r:embed="rId26">
            <a:alphaModFix/>
          </a:blip>
          <a:stretch>
            <a:fillRect/>
          </a:stretch>
        </p:blipFill>
        <p:spPr>
          <a:xfrm>
            <a:off x="1631586" y="3782951"/>
            <a:ext cx="561784" cy="913121"/>
          </a:xfrm>
          <a:prstGeom prst="rect">
            <a:avLst/>
          </a:prstGeom>
          <a:noFill/>
          <a:ln>
            <a:noFill/>
          </a:ln>
        </p:spPr>
      </p:pic>
      <p:pic>
        <p:nvPicPr>
          <p:cNvPr id="463" name="Google Shape;463;p74"/>
          <p:cNvPicPr preferRelativeResize="0"/>
          <p:nvPr/>
        </p:nvPicPr>
        <p:blipFill>
          <a:blip r:embed="rId27">
            <a:alphaModFix/>
          </a:blip>
          <a:stretch>
            <a:fillRect/>
          </a:stretch>
        </p:blipFill>
        <p:spPr>
          <a:xfrm>
            <a:off x="2392398" y="3782950"/>
            <a:ext cx="561786" cy="867681"/>
          </a:xfrm>
          <a:prstGeom prst="rect">
            <a:avLst/>
          </a:prstGeom>
          <a:noFill/>
          <a:ln>
            <a:noFill/>
          </a:ln>
        </p:spPr>
      </p:pic>
      <p:pic>
        <p:nvPicPr>
          <p:cNvPr id="464" name="Google Shape;464;p74"/>
          <p:cNvPicPr preferRelativeResize="0"/>
          <p:nvPr/>
        </p:nvPicPr>
        <p:blipFill>
          <a:blip r:embed="rId28">
            <a:alphaModFix/>
          </a:blip>
          <a:stretch>
            <a:fillRect/>
          </a:stretch>
        </p:blipFill>
        <p:spPr>
          <a:xfrm>
            <a:off x="566090" y="3782616"/>
            <a:ext cx="561785" cy="9016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468"/>
        <p:cNvGrpSpPr/>
        <p:nvPr/>
      </p:nvGrpSpPr>
      <p:grpSpPr>
        <a:xfrm>
          <a:off x="0" y="0"/>
          <a:ext cx="0" cy="0"/>
          <a:chOff x="0" y="0"/>
          <a:chExt cx="0" cy="0"/>
        </a:xfrm>
      </p:grpSpPr>
      <p:cxnSp>
        <p:nvCxnSpPr>
          <p:cNvPr id="469" name="Google Shape;469;p75"/>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470" name="Google Shape;470;p75"/>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Elementos visuais -  Grafismos</a:t>
            </a:r>
            <a:endParaRPr sz="1800" b="1">
              <a:solidFill>
                <a:schemeClr val="lt2"/>
              </a:solidFill>
              <a:highlight>
                <a:srgbClr val="2E2640"/>
              </a:highlight>
              <a:latin typeface="Space Mono"/>
              <a:ea typeface="Space Mono"/>
              <a:cs typeface="Space Mono"/>
              <a:sym typeface="Space Mono"/>
            </a:endParaRPr>
          </a:p>
        </p:txBody>
      </p:sp>
      <p:pic>
        <p:nvPicPr>
          <p:cNvPr id="471" name="Google Shape;471;p75"/>
          <p:cNvPicPr preferRelativeResize="0"/>
          <p:nvPr/>
        </p:nvPicPr>
        <p:blipFill>
          <a:blip r:embed="rId3">
            <a:alphaModFix/>
          </a:blip>
          <a:stretch>
            <a:fillRect/>
          </a:stretch>
        </p:blipFill>
        <p:spPr>
          <a:xfrm>
            <a:off x="8303450" y="4594638"/>
            <a:ext cx="649939" cy="355838"/>
          </a:xfrm>
          <a:prstGeom prst="rect">
            <a:avLst/>
          </a:prstGeom>
          <a:noFill/>
          <a:ln>
            <a:noFill/>
          </a:ln>
        </p:spPr>
      </p:pic>
      <p:pic>
        <p:nvPicPr>
          <p:cNvPr id="472" name="Google Shape;472;p75"/>
          <p:cNvPicPr preferRelativeResize="0"/>
          <p:nvPr/>
        </p:nvPicPr>
        <p:blipFill>
          <a:blip r:embed="rId4">
            <a:alphaModFix/>
          </a:blip>
          <a:stretch>
            <a:fillRect/>
          </a:stretch>
        </p:blipFill>
        <p:spPr>
          <a:xfrm>
            <a:off x="4319168" y="1483500"/>
            <a:ext cx="2165806" cy="1274327"/>
          </a:xfrm>
          <a:prstGeom prst="rect">
            <a:avLst/>
          </a:prstGeom>
          <a:noFill/>
          <a:ln>
            <a:noFill/>
          </a:ln>
        </p:spPr>
      </p:pic>
      <p:pic>
        <p:nvPicPr>
          <p:cNvPr id="473" name="Google Shape;473;p75"/>
          <p:cNvPicPr preferRelativeResize="0"/>
          <p:nvPr/>
        </p:nvPicPr>
        <p:blipFill>
          <a:blip r:embed="rId5">
            <a:alphaModFix/>
          </a:blip>
          <a:stretch>
            <a:fillRect/>
          </a:stretch>
        </p:blipFill>
        <p:spPr>
          <a:xfrm>
            <a:off x="582450" y="1483500"/>
            <a:ext cx="1854813" cy="2006697"/>
          </a:xfrm>
          <a:prstGeom prst="rect">
            <a:avLst/>
          </a:prstGeom>
          <a:noFill/>
          <a:ln>
            <a:noFill/>
          </a:ln>
        </p:spPr>
      </p:pic>
      <p:pic>
        <p:nvPicPr>
          <p:cNvPr id="474" name="Google Shape;474;p75"/>
          <p:cNvPicPr preferRelativeResize="0"/>
          <p:nvPr/>
        </p:nvPicPr>
        <p:blipFill>
          <a:blip r:embed="rId6">
            <a:alphaModFix/>
          </a:blip>
          <a:stretch>
            <a:fillRect/>
          </a:stretch>
        </p:blipFill>
        <p:spPr>
          <a:xfrm>
            <a:off x="2636037" y="1483500"/>
            <a:ext cx="1528523" cy="1864320"/>
          </a:xfrm>
          <a:prstGeom prst="rect">
            <a:avLst/>
          </a:prstGeom>
          <a:noFill/>
          <a:ln>
            <a:noFill/>
          </a:ln>
        </p:spPr>
      </p:pic>
      <p:pic>
        <p:nvPicPr>
          <p:cNvPr id="475" name="Google Shape;475;p75"/>
          <p:cNvPicPr preferRelativeResize="0"/>
          <p:nvPr/>
        </p:nvPicPr>
        <p:blipFill>
          <a:blip r:embed="rId7">
            <a:alphaModFix/>
          </a:blip>
          <a:stretch>
            <a:fillRect/>
          </a:stretch>
        </p:blipFill>
        <p:spPr>
          <a:xfrm>
            <a:off x="521775" y="3650376"/>
            <a:ext cx="5263350" cy="1051125"/>
          </a:xfrm>
          <a:prstGeom prst="rect">
            <a:avLst/>
          </a:prstGeom>
          <a:noFill/>
          <a:ln>
            <a:noFill/>
          </a:ln>
        </p:spPr>
      </p:pic>
      <p:sp>
        <p:nvSpPr>
          <p:cNvPr id="476" name="Google Shape;476;p75"/>
          <p:cNvSpPr txBox="1"/>
          <p:nvPr/>
        </p:nvSpPr>
        <p:spPr>
          <a:xfrm>
            <a:off x="521775" y="692400"/>
            <a:ext cx="6517200" cy="5541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500">
                <a:solidFill>
                  <a:srgbClr val="262626"/>
                </a:solidFill>
                <a:latin typeface="Manrope"/>
                <a:ea typeface="Manrope"/>
                <a:cs typeface="Manrope"/>
                <a:sym typeface="Manrope"/>
              </a:rPr>
              <a:t>Os grafismos devem ser utilizados de forma sutil, como fundo de tela com transparência reduzida ou para acompanhar uma chamada.  </a:t>
            </a:r>
            <a:endParaRPr sz="1500">
              <a:solidFill>
                <a:srgbClr val="262626"/>
              </a:solidFill>
              <a:latin typeface="Manrope"/>
              <a:ea typeface="Manrope"/>
              <a:cs typeface="Manrope"/>
              <a:sym typeface="Manrop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80"/>
        <p:cNvGrpSpPr/>
        <p:nvPr/>
      </p:nvGrpSpPr>
      <p:grpSpPr>
        <a:xfrm>
          <a:off x="0" y="0"/>
          <a:ext cx="0" cy="0"/>
          <a:chOff x="0" y="0"/>
          <a:chExt cx="0" cy="0"/>
        </a:xfrm>
      </p:grpSpPr>
      <p:pic>
        <p:nvPicPr>
          <p:cNvPr id="481" name="Google Shape;481;p76"/>
          <p:cNvPicPr preferRelativeResize="0"/>
          <p:nvPr/>
        </p:nvPicPr>
        <p:blipFill rotWithShape="1">
          <a:blip r:embed="rId3">
            <a:alphaModFix/>
          </a:blip>
          <a:srcRect/>
          <a:stretch/>
        </p:blipFill>
        <p:spPr>
          <a:xfrm>
            <a:off x="758728" y="606725"/>
            <a:ext cx="2737076" cy="1834254"/>
          </a:xfrm>
          <a:prstGeom prst="rect">
            <a:avLst/>
          </a:prstGeom>
          <a:noFill/>
          <a:ln>
            <a:noFill/>
          </a:ln>
        </p:spPr>
      </p:pic>
      <p:pic>
        <p:nvPicPr>
          <p:cNvPr id="482" name="Google Shape;482;p76"/>
          <p:cNvPicPr preferRelativeResize="0"/>
          <p:nvPr/>
        </p:nvPicPr>
        <p:blipFill rotWithShape="1">
          <a:blip r:embed="rId4">
            <a:alphaModFix/>
          </a:blip>
          <a:srcRect/>
          <a:stretch/>
        </p:blipFill>
        <p:spPr>
          <a:xfrm>
            <a:off x="751575" y="2498159"/>
            <a:ext cx="2751385" cy="1834251"/>
          </a:xfrm>
          <a:prstGeom prst="rect">
            <a:avLst/>
          </a:prstGeom>
          <a:noFill/>
          <a:ln>
            <a:noFill/>
          </a:ln>
        </p:spPr>
      </p:pic>
      <p:pic>
        <p:nvPicPr>
          <p:cNvPr id="483" name="Google Shape;483;p76"/>
          <p:cNvPicPr preferRelativeResize="0"/>
          <p:nvPr/>
        </p:nvPicPr>
        <p:blipFill rotWithShape="1">
          <a:blip r:embed="rId5">
            <a:alphaModFix/>
          </a:blip>
          <a:srcRect/>
          <a:stretch/>
        </p:blipFill>
        <p:spPr>
          <a:xfrm>
            <a:off x="3536542" y="606725"/>
            <a:ext cx="3328481" cy="2215464"/>
          </a:xfrm>
          <a:prstGeom prst="rect">
            <a:avLst/>
          </a:prstGeom>
          <a:noFill/>
          <a:ln>
            <a:noFill/>
          </a:ln>
        </p:spPr>
      </p:pic>
      <p:pic>
        <p:nvPicPr>
          <p:cNvPr id="484" name="Google Shape;484;p76"/>
          <p:cNvPicPr preferRelativeResize="0"/>
          <p:nvPr/>
        </p:nvPicPr>
        <p:blipFill rotWithShape="1">
          <a:blip r:embed="rId6">
            <a:alphaModFix/>
          </a:blip>
          <a:srcRect/>
          <a:stretch/>
        </p:blipFill>
        <p:spPr>
          <a:xfrm>
            <a:off x="3558643" y="2872285"/>
            <a:ext cx="2196647" cy="1467085"/>
          </a:xfrm>
          <a:prstGeom prst="rect">
            <a:avLst/>
          </a:prstGeom>
          <a:noFill/>
          <a:ln>
            <a:noFill/>
          </a:ln>
        </p:spPr>
      </p:pic>
      <p:pic>
        <p:nvPicPr>
          <p:cNvPr id="485" name="Google Shape;485;p76"/>
          <p:cNvPicPr preferRelativeResize="0"/>
          <p:nvPr/>
        </p:nvPicPr>
        <p:blipFill rotWithShape="1">
          <a:blip r:embed="rId7">
            <a:alphaModFix/>
          </a:blip>
          <a:srcRect/>
          <a:stretch/>
        </p:blipFill>
        <p:spPr>
          <a:xfrm>
            <a:off x="6897656" y="620882"/>
            <a:ext cx="1463870" cy="2187151"/>
          </a:xfrm>
          <a:prstGeom prst="rect">
            <a:avLst/>
          </a:prstGeom>
          <a:noFill/>
          <a:ln>
            <a:noFill/>
          </a:ln>
        </p:spPr>
      </p:pic>
      <p:pic>
        <p:nvPicPr>
          <p:cNvPr id="486" name="Google Shape;486;p76"/>
          <p:cNvPicPr preferRelativeResize="0"/>
          <p:nvPr/>
        </p:nvPicPr>
        <p:blipFill rotWithShape="1">
          <a:blip r:embed="rId8">
            <a:alphaModFix/>
          </a:blip>
          <a:srcRect b="13269"/>
          <a:stretch/>
        </p:blipFill>
        <p:spPr>
          <a:xfrm>
            <a:off x="5810977" y="2872285"/>
            <a:ext cx="2538818" cy="1475141"/>
          </a:xfrm>
          <a:prstGeom prst="rect">
            <a:avLst/>
          </a:prstGeom>
          <a:noFill/>
          <a:ln>
            <a:noFill/>
          </a:ln>
        </p:spPr>
      </p:pic>
      <p:pic>
        <p:nvPicPr>
          <p:cNvPr id="487" name="Google Shape;487;p76"/>
          <p:cNvPicPr preferRelativeResize="0"/>
          <p:nvPr/>
        </p:nvPicPr>
        <p:blipFill>
          <a:blip r:embed="rId9">
            <a:alphaModFix/>
          </a:blip>
          <a:stretch>
            <a:fillRect/>
          </a:stretch>
        </p:blipFill>
        <p:spPr>
          <a:xfrm>
            <a:off x="8303450" y="4594638"/>
            <a:ext cx="649939" cy="355838"/>
          </a:xfrm>
          <a:prstGeom prst="rect">
            <a:avLst/>
          </a:prstGeom>
          <a:noFill/>
          <a:ln>
            <a:noFill/>
          </a:ln>
        </p:spPr>
      </p:pic>
      <p:cxnSp>
        <p:nvCxnSpPr>
          <p:cNvPr id="488" name="Google Shape;488;p76"/>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489" name="Google Shape;489;p76"/>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Elementos visuais -  Imagens</a:t>
            </a:r>
            <a:endParaRPr sz="1800" b="1">
              <a:solidFill>
                <a:schemeClr val="lt2"/>
              </a:solidFill>
              <a:highlight>
                <a:srgbClr val="2E2640"/>
              </a:highlight>
              <a:latin typeface="Space Mono"/>
              <a:ea typeface="Space Mono"/>
              <a:cs typeface="Space Mono"/>
              <a:sym typeface="Space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93"/>
        <p:cNvGrpSpPr/>
        <p:nvPr/>
      </p:nvGrpSpPr>
      <p:grpSpPr>
        <a:xfrm>
          <a:off x="0" y="0"/>
          <a:ext cx="0" cy="0"/>
          <a:chOff x="0" y="0"/>
          <a:chExt cx="0" cy="0"/>
        </a:xfrm>
      </p:grpSpPr>
      <p:pic>
        <p:nvPicPr>
          <p:cNvPr id="494" name="Google Shape;494;p77"/>
          <p:cNvPicPr preferRelativeResize="0"/>
          <p:nvPr/>
        </p:nvPicPr>
        <p:blipFill>
          <a:blip r:embed="rId3">
            <a:alphaModFix/>
          </a:blip>
          <a:stretch>
            <a:fillRect/>
          </a:stretch>
        </p:blipFill>
        <p:spPr>
          <a:xfrm>
            <a:off x="8303450" y="4594638"/>
            <a:ext cx="649939" cy="355838"/>
          </a:xfrm>
          <a:prstGeom prst="rect">
            <a:avLst/>
          </a:prstGeom>
          <a:noFill/>
          <a:ln>
            <a:noFill/>
          </a:ln>
        </p:spPr>
      </p:pic>
      <p:grpSp>
        <p:nvGrpSpPr>
          <p:cNvPr id="495" name="Google Shape;495;p77"/>
          <p:cNvGrpSpPr/>
          <p:nvPr/>
        </p:nvGrpSpPr>
        <p:grpSpPr>
          <a:xfrm>
            <a:off x="602576" y="837324"/>
            <a:ext cx="5334436" cy="3414831"/>
            <a:chOff x="0" y="0"/>
            <a:chExt cx="15408538" cy="9863751"/>
          </a:xfrm>
        </p:grpSpPr>
        <p:pic>
          <p:nvPicPr>
            <p:cNvPr id="496" name="Google Shape;496;p77"/>
            <p:cNvPicPr preferRelativeResize="0"/>
            <p:nvPr/>
          </p:nvPicPr>
          <p:blipFill rotWithShape="1">
            <a:blip r:embed="rId4">
              <a:alphaModFix/>
            </a:blip>
            <a:srcRect/>
            <a:stretch/>
          </p:blipFill>
          <p:spPr>
            <a:xfrm>
              <a:off x="0" y="12213"/>
              <a:ext cx="7642848" cy="5095232"/>
            </a:xfrm>
            <a:prstGeom prst="rect">
              <a:avLst/>
            </a:prstGeom>
            <a:noFill/>
            <a:ln>
              <a:noFill/>
            </a:ln>
          </p:spPr>
        </p:pic>
        <p:pic>
          <p:nvPicPr>
            <p:cNvPr id="497" name="Google Shape;497;p77"/>
            <p:cNvPicPr preferRelativeResize="0"/>
            <p:nvPr/>
          </p:nvPicPr>
          <p:blipFill rotWithShape="1">
            <a:blip r:embed="rId5">
              <a:alphaModFix/>
            </a:blip>
            <a:srcRect b="9148"/>
            <a:stretch/>
          </p:blipFill>
          <p:spPr>
            <a:xfrm>
              <a:off x="16735" y="5254755"/>
              <a:ext cx="7609376" cy="4608996"/>
            </a:xfrm>
            <a:prstGeom prst="rect">
              <a:avLst/>
            </a:prstGeom>
            <a:noFill/>
            <a:ln>
              <a:noFill/>
            </a:ln>
          </p:spPr>
        </p:pic>
        <p:pic>
          <p:nvPicPr>
            <p:cNvPr id="498" name="Google Shape;498;p77"/>
            <p:cNvPicPr preferRelativeResize="0"/>
            <p:nvPr/>
          </p:nvPicPr>
          <p:blipFill rotWithShape="1">
            <a:blip r:embed="rId6">
              <a:alphaModFix/>
            </a:blip>
            <a:srcRect/>
            <a:stretch/>
          </p:blipFill>
          <p:spPr>
            <a:xfrm>
              <a:off x="7802882" y="0"/>
              <a:ext cx="7605656" cy="5095231"/>
            </a:xfrm>
            <a:prstGeom prst="rect">
              <a:avLst/>
            </a:prstGeom>
            <a:noFill/>
            <a:ln>
              <a:noFill/>
            </a:ln>
          </p:spPr>
        </p:pic>
        <p:pic>
          <p:nvPicPr>
            <p:cNvPr id="499" name="Google Shape;499;p77"/>
            <p:cNvPicPr preferRelativeResize="0"/>
            <p:nvPr/>
          </p:nvPicPr>
          <p:blipFill rotWithShape="1">
            <a:blip r:embed="rId7">
              <a:alphaModFix/>
            </a:blip>
            <a:srcRect t="13494" r="5006"/>
            <a:stretch/>
          </p:blipFill>
          <p:spPr>
            <a:xfrm>
              <a:off x="7810796" y="5254755"/>
              <a:ext cx="7591274" cy="4608967"/>
            </a:xfrm>
            <a:prstGeom prst="rect">
              <a:avLst/>
            </a:prstGeom>
            <a:noFill/>
            <a:ln>
              <a:noFill/>
            </a:ln>
          </p:spPr>
        </p:pic>
      </p:grpSp>
      <p:pic>
        <p:nvPicPr>
          <p:cNvPr id="500" name="Google Shape;500;p77"/>
          <p:cNvPicPr preferRelativeResize="0"/>
          <p:nvPr/>
        </p:nvPicPr>
        <p:blipFill rotWithShape="1">
          <a:blip r:embed="rId8">
            <a:alphaModFix/>
          </a:blip>
          <a:srcRect/>
          <a:stretch/>
        </p:blipFill>
        <p:spPr>
          <a:xfrm>
            <a:off x="5979999" y="837325"/>
            <a:ext cx="2601616" cy="1734425"/>
          </a:xfrm>
          <a:prstGeom prst="rect">
            <a:avLst/>
          </a:prstGeom>
          <a:noFill/>
          <a:ln>
            <a:noFill/>
          </a:ln>
        </p:spPr>
      </p:pic>
      <p:pic>
        <p:nvPicPr>
          <p:cNvPr id="501" name="Google Shape;501;p77"/>
          <p:cNvPicPr preferRelativeResize="0"/>
          <p:nvPr/>
        </p:nvPicPr>
        <p:blipFill rotWithShape="1">
          <a:blip r:embed="rId9">
            <a:alphaModFix/>
          </a:blip>
          <a:srcRect t="4502" b="5260"/>
          <a:stretch/>
        </p:blipFill>
        <p:spPr>
          <a:xfrm>
            <a:off x="5979989" y="2663941"/>
            <a:ext cx="2654912" cy="1597134"/>
          </a:xfrm>
          <a:prstGeom prst="rect">
            <a:avLst/>
          </a:prstGeom>
          <a:noFill/>
          <a:ln>
            <a:noFill/>
          </a:ln>
        </p:spPr>
      </p:pic>
      <p:cxnSp>
        <p:nvCxnSpPr>
          <p:cNvPr id="502" name="Google Shape;502;p77"/>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503" name="Google Shape;503;p77"/>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Elementos visuais -  Imagens</a:t>
            </a:r>
            <a:endParaRPr sz="1800" b="1">
              <a:solidFill>
                <a:schemeClr val="lt2"/>
              </a:solidFill>
              <a:highlight>
                <a:srgbClr val="2E2640"/>
              </a:highlight>
              <a:latin typeface="Space Mono"/>
              <a:ea typeface="Space Mono"/>
              <a:cs typeface="Space Mono"/>
              <a:sym typeface="Space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507"/>
        <p:cNvGrpSpPr/>
        <p:nvPr/>
      </p:nvGrpSpPr>
      <p:grpSpPr>
        <a:xfrm>
          <a:off x="0" y="0"/>
          <a:ext cx="0" cy="0"/>
          <a:chOff x="0" y="0"/>
          <a:chExt cx="0" cy="0"/>
        </a:xfrm>
      </p:grpSpPr>
      <p:pic>
        <p:nvPicPr>
          <p:cNvPr id="508" name="Google Shape;508;p78"/>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509" name="Google Shape;509;p78"/>
          <p:cNvSpPr txBox="1"/>
          <p:nvPr/>
        </p:nvSpPr>
        <p:spPr>
          <a:xfrm>
            <a:off x="521775" y="257450"/>
            <a:ext cx="3449400" cy="923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Exemplos de aplicações  e modelos para</a:t>
            </a:r>
            <a:endParaRPr sz="1800" b="1">
              <a:solidFill>
                <a:schemeClr val="lt2"/>
              </a:solidFill>
              <a:highlight>
                <a:srgbClr val="2E2640"/>
              </a:highlight>
              <a:latin typeface="Space Mono"/>
              <a:ea typeface="Space Mono"/>
              <a:cs typeface="Space Mono"/>
              <a:sym typeface="Space Mono"/>
            </a:endParaRPr>
          </a:p>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serem utilizados</a:t>
            </a:r>
            <a:endParaRPr sz="1800" b="1">
              <a:solidFill>
                <a:schemeClr val="lt2"/>
              </a:solidFill>
              <a:highlight>
                <a:srgbClr val="2E2640"/>
              </a:highlight>
              <a:latin typeface="Space Mono"/>
              <a:ea typeface="Space Mono"/>
              <a:cs typeface="Space Mono"/>
              <a:sym typeface="Space Mono"/>
            </a:endParaRPr>
          </a:p>
        </p:txBody>
      </p:sp>
      <p:cxnSp>
        <p:nvCxnSpPr>
          <p:cNvPr id="510" name="Google Shape;510;p78"/>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511" name="Google Shape;511;p78"/>
          <p:cNvSpPr txBox="1"/>
          <p:nvPr/>
        </p:nvSpPr>
        <p:spPr>
          <a:xfrm>
            <a:off x="572975" y="2863550"/>
            <a:ext cx="3449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rgbClr val="2E2640"/>
                </a:solidFill>
                <a:latin typeface="Space Mono"/>
                <a:ea typeface="Space Mono"/>
                <a:cs typeface="Space Mono"/>
                <a:sym typeface="Space Mono"/>
              </a:rPr>
              <a:t>TÍTULOS</a:t>
            </a:r>
            <a:endParaRPr sz="1800" b="1">
              <a:solidFill>
                <a:srgbClr val="2E2640"/>
              </a:solidFill>
              <a:latin typeface="Space Mono"/>
              <a:ea typeface="Space Mono"/>
              <a:cs typeface="Space Mono"/>
              <a:sym typeface="Space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71D48"/>
        </a:solidFill>
        <a:effectLst/>
      </p:bgPr>
    </p:bg>
    <p:spTree>
      <p:nvGrpSpPr>
        <p:cNvPr id="1" name="Shape 515"/>
        <p:cNvGrpSpPr/>
        <p:nvPr/>
      </p:nvGrpSpPr>
      <p:grpSpPr>
        <a:xfrm>
          <a:off x="0" y="0"/>
          <a:ext cx="0" cy="0"/>
          <a:chOff x="0" y="0"/>
          <a:chExt cx="0" cy="0"/>
        </a:xfrm>
      </p:grpSpPr>
      <p:pic>
        <p:nvPicPr>
          <p:cNvPr id="516" name="Google Shape;516;p79"/>
          <p:cNvPicPr preferRelativeResize="0"/>
          <p:nvPr/>
        </p:nvPicPr>
        <p:blipFill rotWithShape="1">
          <a:blip r:embed="rId3">
            <a:alphaModFix/>
          </a:blip>
          <a:srcRect t="29" b="29"/>
          <a:stretch/>
        </p:blipFill>
        <p:spPr>
          <a:xfrm>
            <a:off x="8183775" y="206775"/>
            <a:ext cx="773876" cy="416350"/>
          </a:xfrm>
          <a:prstGeom prst="rect">
            <a:avLst/>
          </a:prstGeom>
          <a:noFill/>
          <a:ln>
            <a:noFill/>
          </a:ln>
        </p:spPr>
      </p:pic>
      <p:pic>
        <p:nvPicPr>
          <p:cNvPr id="517" name="Google Shape;517;p79"/>
          <p:cNvPicPr preferRelativeResize="0"/>
          <p:nvPr/>
        </p:nvPicPr>
        <p:blipFill rotWithShape="1">
          <a:blip r:embed="rId4">
            <a:alphaModFix/>
          </a:blip>
          <a:srcRect/>
          <a:stretch/>
        </p:blipFill>
        <p:spPr>
          <a:xfrm>
            <a:off x="-1231350" y="-152225"/>
            <a:ext cx="6085751" cy="1533400"/>
          </a:xfrm>
          <a:prstGeom prst="rect">
            <a:avLst/>
          </a:prstGeom>
          <a:noFill/>
          <a:ln>
            <a:noFill/>
          </a:ln>
        </p:spPr>
      </p:pic>
      <p:pic>
        <p:nvPicPr>
          <p:cNvPr id="518" name="Google Shape;518;p79"/>
          <p:cNvPicPr preferRelativeResize="0"/>
          <p:nvPr/>
        </p:nvPicPr>
        <p:blipFill rotWithShape="1">
          <a:blip r:embed="rId4">
            <a:alphaModFix/>
          </a:blip>
          <a:srcRect/>
          <a:stretch/>
        </p:blipFill>
        <p:spPr>
          <a:xfrm>
            <a:off x="3888375" y="4097525"/>
            <a:ext cx="6085751" cy="1533400"/>
          </a:xfrm>
          <a:prstGeom prst="rect">
            <a:avLst/>
          </a:prstGeom>
          <a:noFill/>
          <a:ln>
            <a:noFill/>
          </a:ln>
        </p:spPr>
      </p:pic>
      <p:sp>
        <p:nvSpPr>
          <p:cNvPr id="519" name="Google Shape;519;p79"/>
          <p:cNvSpPr txBox="1"/>
          <p:nvPr/>
        </p:nvSpPr>
        <p:spPr>
          <a:xfrm>
            <a:off x="1363350" y="1987375"/>
            <a:ext cx="64173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200"/>
              <a:buFont typeface="Arial"/>
              <a:buNone/>
            </a:pPr>
            <a:r>
              <a:rPr lang="pt-BR" sz="3200" b="0" i="0" u="none" strike="noStrike" cap="none">
                <a:solidFill>
                  <a:schemeClr val="lt1"/>
                </a:solidFill>
                <a:latin typeface="Space Mono"/>
                <a:ea typeface="Space Mono"/>
                <a:cs typeface="Space Mono"/>
                <a:sym typeface="Space Mono"/>
              </a:rPr>
              <a:t>MODELO</a:t>
            </a:r>
            <a:endParaRPr sz="3200" b="0" i="0" u="none" strike="noStrike" cap="none">
              <a:solidFill>
                <a:schemeClr val="lt1"/>
              </a:solidFill>
              <a:latin typeface="Space Mono"/>
              <a:ea typeface="Space Mono"/>
              <a:cs typeface="Space Mono"/>
              <a:sym typeface="Space Mono"/>
            </a:endParaRPr>
          </a:p>
        </p:txBody>
      </p:sp>
      <p:sp>
        <p:nvSpPr>
          <p:cNvPr id="520" name="Google Shape;520;p79"/>
          <p:cNvSpPr txBox="1"/>
          <p:nvPr/>
        </p:nvSpPr>
        <p:spPr>
          <a:xfrm>
            <a:off x="912900" y="2331500"/>
            <a:ext cx="7318200" cy="12006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6600"/>
              <a:buFont typeface="Arial"/>
              <a:buNone/>
            </a:pPr>
            <a:r>
              <a:rPr lang="pt-BR" sz="6600" b="1">
                <a:solidFill>
                  <a:schemeClr val="lt1"/>
                </a:solidFill>
                <a:latin typeface="Space Mono"/>
                <a:ea typeface="Space Mono"/>
                <a:cs typeface="Space Mono"/>
                <a:sym typeface="Space Mono"/>
              </a:rPr>
              <a:t>Título</a:t>
            </a:r>
            <a:endParaRPr sz="6600" b="1" i="0" u="none" strike="noStrike" cap="none">
              <a:solidFill>
                <a:schemeClr val="lt1"/>
              </a:solidFill>
              <a:latin typeface="Space Mono"/>
              <a:ea typeface="Space Mono"/>
              <a:cs typeface="Space Mono"/>
              <a:sym typeface="Space Mono"/>
            </a:endParaRPr>
          </a:p>
        </p:txBody>
      </p:sp>
      <p:cxnSp>
        <p:nvCxnSpPr>
          <p:cNvPr id="521" name="Google Shape;521;p79"/>
          <p:cNvCxnSpPr/>
          <p:nvPr/>
        </p:nvCxnSpPr>
        <p:spPr>
          <a:xfrm>
            <a:off x="3198150" y="3583075"/>
            <a:ext cx="2747700" cy="0"/>
          </a:xfrm>
          <a:prstGeom prst="straightConnector1">
            <a:avLst/>
          </a:prstGeom>
          <a:noFill/>
          <a:ln w="9525" cap="flat" cmpd="sng">
            <a:solidFill>
              <a:srgbClr val="ECECEC"/>
            </a:solidFill>
            <a:prstDash val="solid"/>
            <a:round/>
            <a:headEnd type="none" w="sm" len="sm"/>
            <a:tailEnd type="none" w="sm" len="sm"/>
          </a:ln>
        </p:spPr>
      </p:cxnSp>
      <p:cxnSp>
        <p:nvCxnSpPr>
          <p:cNvPr id="522" name="Google Shape;522;p79"/>
          <p:cNvCxnSpPr/>
          <p:nvPr/>
        </p:nvCxnSpPr>
        <p:spPr>
          <a:xfrm>
            <a:off x="3198150" y="1770850"/>
            <a:ext cx="2747700" cy="0"/>
          </a:xfrm>
          <a:prstGeom prst="straightConnector1">
            <a:avLst/>
          </a:prstGeom>
          <a:noFill/>
          <a:ln w="9525" cap="flat" cmpd="sng">
            <a:solidFill>
              <a:srgbClr val="ECECEC"/>
            </a:solidFill>
            <a:prstDash val="solid"/>
            <a:round/>
            <a:headEnd type="none" w="sm" len="sm"/>
            <a:tailEnd type="none" w="sm" len="sm"/>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80"/>
          <p:cNvPicPr preferRelativeResize="0"/>
          <p:nvPr/>
        </p:nvPicPr>
        <p:blipFill>
          <a:blip r:embed="rId3">
            <a:alphaModFix/>
          </a:blip>
          <a:stretch>
            <a:fillRect/>
          </a:stretch>
        </p:blipFill>
        <p:spPr>
          <a:xfrm>
            <a:off x="0" y="0"/>
            <a:ext cx="9211733" cy="5181600"/>
          </a:xfrm>
          <a:prstGeom prst="rect">
            <a:avLst/>
          </a:prstGeom>
          <a:noFill/>
          <a:ln>
            <a:noFill/>
          </a:ln>
        </p:spPr>
      </p:pic>
      <p:pic>
        <p:nvPicPr>
          <p:cNvPr id="528" name="Google Shape;528;p80"/>
          <p:cNvPicPr preferRelativeResize="0"/>
          <p:nvPr/>
        </p:nvPicPr>
        <p:blipFill>
          <a:blip r:embed="rId4">
            <a:alphaModFix/>
          </a:blip>
          <a:stretch>
            <a:fillRect/>
          </a:stretch>
        </p:blipFill>
        <p:spPr>
          <a:xfrm>
            <a:off x="2581388" y="1209563"/>
            <a:ext cx="769950" cy="420412"/>
          </a:xfrm>
          <a:prstGeom prst="rect">
            <a:avLst/>
          </a:prstGeom>
          <a:noFill/>
          <a:ln>
            <a:noFill/>
          </a:ln>
        </p:spPr>
      </p:pic>
      <p:sp>
        <p:nvSpPr>
          <p:cNvPr id="529" name="Google Shape;529;p80"/>
          <p:cNvSpPr txBox="1"/>
          <p:nvPr/>
        </p:nvSpPr>
        <p:spPr>
          <a:xfrm>
            <a:off x="2524550" y="2387700"/>
            <a:ext cx="3511200" cy="6465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3600" b="1">
                <a:solidFill>
                  <a:srgbClr val="ECECEC"/>
                </a:solidFill>
                <a:latin typeface="Space Mono"/>
                <a:ea typeface="Space Mono"/>
                <a:cs typeface="Space Mono"/>
                <a:sym typeface="Space Mono"/>
              </a:rPr>
              <a:t>TÍTULO</a:t>
            </a:r>
            <a:endParaRPr sz="3600" b="1">
              <a:solidFill>
                <a:srgbClr val="ECECEC"/>
              </a:solidFill>
              <a:latin typeface="Space Mono"/>
              <a:ea typeface="Space Mono"/>
              <a:cs typeface="Space Mono"/>
              <a:sym typeface="Space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68"/>
        <p:cNvGrpSpPr/>
        <p:nvPr/>
      </p:nvGrpSpPr>
      <p:grpSpPr>
        <a:xfrm>
          <a:off x="0" y="0"/>
          <a:ext cx="0" cy="0"/>
          <a:chOff x="0" y="0"/>
          <a:chExt cx="0" cy="0"/>
        </a:xfrm>
      </p:grpSpPr>
      <p:pic>
        <p:nvPicPr>
          <p:cNvPr id="269" name="Google Shape;269;p64"/>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270" name="Google Shape;270;p64"/>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dirty="0">
                <a:solidFill>
                  <a:schemeClr val="lt2"/>
                </a:solidFill>
                <a:highlight>
                  <a:srgbClr val="2E2640"/>
                </a:highlight>
                <a:latin typeface="Space Mono"/>
                <a:ea typeface="Space Mono"/>
                <a:cs typeface="Space Mono"/>
                <a:sym typeface="Space Mono"/>
              </a:rPr>
              <a:t>Descrição</a:t>
            </a:r>
            <a:endParaRPr sz="1800" b="1" dirty="0">
              <a:solidFill>
                <a:schemeClr val="lt2"/>
              </a:solidFill>
              <a:highlight>
                <a:srgbClr val="2E2640"/>
              </a:highlight>
              <a:latin typeface="Space Mono"/>
              <a:ea typeface="Space Mono"/>
              <a:cs typeface="Space Mono"/>
              <a:sym typeface="Space Mono"/>
            </a:endParaRPr>
          </a:p>
        </p:txBody>
      </p:sp>
      <p:sp>
        <p:nvSpPr>
          <p:cNvPr id="271" name="Google Shape;271;p64"/>
          <p:cNvSpPr txBox="1"/>
          <p:nvPr/>
        </p:nvSpPr>
        <p:spPr>
          <a:xfrm>
            <a:off x="521775" y="863250"/>
            <a:ext cx="6608400" cy="170817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500" dirty="0">
                <a:solidFill>
                  <a:srgbClr val="262626"/>
                </a:solidFill>
                <a:latin typeface="Manrope"/>
                <a:ea typeface="Manrope"/>
                <a:cs typeface="Manrope"/>
                <a:sym typeface="Manrope"/>
              </a:rPr>
              <a:t>Um sistema distribuído é uma coleção de programas de computador que utilizam recursos computacionais em vários pontos centrais de computação diferentes para atingir um objetivo comum e compartilhado. Neste encontro, serão abordados modelos de arquitetura de sistemas distribuídos, objetos e componentes distribuídos, serviços Web e sistemas de arquivos distribuídos. O objetivo principal é discutir as características das principais arquiteturas dos sistemas de gestão atuais.</a:t>
            </a:r>
          </a:p>
          <a:p>
            <a:pPr marL="0" lvl="0" indent="0" algn="l" rtl="0">
              <a:spcBef>
                <a:spcPts val="0"/>
              </a:spcBef>
              <a:spcAft>
                <a:spcPts val="0"/>
              </a:spcAft>
              <a:buNone/>
            </a:pPr>
            <a:endParaRPr lang="pt-BR" sz="1500" dirty="0">
              <a:solidFill>
                <a:srgbClr val="262626"/>
              </a:solidFill>
              <a:latin typeface="Manrope"/>
              <a:ea typeface="Manrope"/>
              <a:cs typeface="Manrope"/>
              <a:sym typeface="Manrope"/>
            </a:endParaRPr>
          </a:p>
        </p:txBody>
      </p:sp>
      <p:cxnSp>
        <p:nvCxnSpPr>
          <p:cNvPr id="272" name="Google Shape;272;p64"/>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273" name="Google Shape;273;p64"/>
          <p:cNvSpPr txBox="1"/>
          <p:nvPr/>
        </p:nvSpPr>
        <p:spPr>
          <a:xfrm>
            <a:off x="521775" y="2366338"/>
            <a:ext cx="6608400" cy="196978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700" b="1" dirty="0">
                <a:solidFill>
                  <a:srgbClr val="262626"/>
                </a:solidFill>
                <a:latin typeface="Space Mono"/>
                <a:ea typeface="Space Mono"/>
                <a:cs typeface="Space Mono"/>
                <a:sym typeface="Space Mono"/>
              </a:rPr>
              <a:t>Autoestudos</a:t>
            </a:r>
            <a:endParaRPr sz="1700" b="1" dirty="0">
              <a:solidFill>
                <a:srgbClr val="262626"/>
              </a:solidFill>
              <a:latin typeface="Space Mono"/>
              <a:ea typeface="Space Mono"/>
              <a:cs typeface="Space Mono"/>
              <a:sym typeface="Space Mono"/>
            </a:endParaRPr>
          </a:p>
          <a:p>
            <a:pPr marL="457200" lvl="0" indent="-323850" algn="l" rtl="0">
              <a:spcBef>
                <a:spcPts val="0"/>
              </a:spcBef>
              <a:spcAft>
                <a:spcPts val="0"/>
              </a:spcAft>
              <a:buClr>
                <a:srgbClr val="262626"/>
              </a:buClr>
              <a:buSzPts val="1500"/>
              <a:buFont typeface="Manrope"/>
              <a:buChar char="-"/>
            </a:pPr>
            <a:r>
              <a:rPr lang="pt-BR" sz="1500" dirty="0">
                <a:solidFill>
                  <a:srgbClr val="262626"/>
                </a:solidFill>
                <a:latin typeface="Manrope"/>
                <a:ea typeface="Manrope"/>
                <a:cs typeface="Manrope"/>
                <a:sym typeface="Manrope"/>
                <a:hlinkClick r:id="rId4"/>
              </a:rPr>
              <a:t>Sistemas distribuídos</a:t>
            </a:r>
            <a:endParaRPr lang="pt-BR" sz="1500" dirty="0">
              <a:solidFill>
                <a:srgbClr val="262626"/>
              </a:solidFill>
              <a:latin typeface="Manrope"/>
              <a:ea typeface="Manrope"/>
              <a:cs typeface="Manrope"/>
              <a:sym typeface="Manrope"/>
            </a:endParaRPr>
          </a:p>
          <a:p>
            <a:pPr marL="457200" lvl="0" indent="-323850" algn="l" rtl="0">
              <a:spcBef>
                <a:spcPts val="0"/>
              </a:spcBef>
              <a:spcAft>
                <a:spcPts val="0"/>
              </a:spcAft>
              <a:buClr>
                <a:srgbClr val="262626"/>
              </a:buClr>
              <a:buSzPts val="1500"/>
              <a:buFont typeface="Manrope"/>
              <a:buChar char="-"/>
            </a:pPr>
            <a:r>
              <a:rPr lang="pt-BR" sz="1500" dirty="0">
                <a:solidFill>
                  <a:srgbClr val="262626"/>
                </a:solidFill>
                <a:latin typeface="Manrope"/>
                <a:ea typeface="Manrope"/>
                <a:cs typeface="Manrope"/>
                <a:sym typeface="Manrope"/>
                <a:hlinkClick r:id="rId5"/>
              </a:rPr>
              <a:t>Objetos e componentes em sistemas distribuídos</a:t>
            </a:r>
            <a:endParaRPr lang="pt-BR" sz="1500" dirty="0">
              <a:solidFill>
                <a:srgbClr val="262626"/>
              </a:solidFill>
              <a:latin typeface="Manrope"/>
              <a:ea typeface="Manrope"/>
              <a:cs typeface="Manrope"/>
              <a:sym typeface="Manrope"/>
            </a:endParaRPr>
          </a:p>
          <a:p>
            <a:pPr marL="457200" lvl="0" indent="-323850" algn="l" rtl="0">
              <a:spcBef>
                <a:spcPts val="0"/>
              </a:spcBef>
              <a:spcAft>
                <a:spcPts val="0"/>
              </a:spcAft>
              <a:buClr>
                <a:srgbClr val="262626"/>
              </a:buClr>
              <a:buSzPts val="1500"/>
              <a:buFont typeface="Manrope"/>
              <a:buChar char="-"/>
            </a:pPr>
            <a:r>
              <a:rPr lang="pt-BR" sz="1500" dirty="0">
                <a:solidFill>
                  <a:srgbClr val="262626"/>
                </a:solidFill>
                <a:latin typeface="Manrope"/>
                <a:ea typeface="Manrope"/>
                <a:cs typeface="Manrope"/>
                <a:sym typeface="Manrope"/>
                <a:hlinkClick r:id="rId6"/>
              </a:rPr>
              <a:t>Serviços Web</a:t>
            </a:r>
            <a:endParaRPr lang="pt-BR" sz="1500" dirty="0">
              <a:solidFill>
                <a:srgbClr val="262626"/>
              </a:solidFill>
              <a:latin typeface="Manrope"/>
              <a:ea typeface="Manrope"/>
              <a:cs typeface="Manrope"/>
              <a:sym typeface="Manrope"/>
            </a:endParaRPr>
          </a:p>
          <a:p>
            <a:pPr marL="457200" lvl="0" indent="-323850" algn="l" rtl="0">
              <a:spcBef>
                <a:spcPts val="0"/>
              </a:spcBef>
              <a:spcAft>
                <a:spcPts val="0"/>
              </a:spcAft>
              <a:buClr>
                <a:srgbClr val="262626"/>
              </a:buClr>
              <a:buSzPts val="1500"/>
              <a:buFont typeface="Manrope"/>
              <a:buChar char="-"/>
            </a:pPr>
            <a:r>
              <a:rPr lang="pt-BR" sz="1500" dirty="0">
                <a:solidFill>
                  <a:srgbClr val="262626"/>
                </a:solidFill>
                <a:latin typeface="Manrope"/>
                <a:ea typeface="Manrope"/>
                <a:cs typeface="Manrope"/>
                <a:sym typeface="Manrope"/>
                <a:hlinkClick r:id="rId7"/>
              </a:rPr>
              <a:t>Sistemas de arquivos distribuídos</a:t>
            </a:r>
            <a:endParaRPr lang="pt-BR" sz="1500" dirty="0">
              <a:solidFill>
                <a:srgbClr val="262626"/>
              </a:solidFill>
              <a:latin typeface="Manrope"/>
              <a:ea typeface="Manrope"/>
              <a:cs typeface="Manrope"/>
              <a:sym typeface="Manrope"/>
            </a:endParaRPr>
          </a:p>
          <a:p>
            <a:pPr marL="457200" lvl="0" indent="-323850" algn="l" rtl="0">
              <a:spcBef>
                <a:spcPts val="0"/>
              </a:spcBef>
              <a:spcAft>
                <a:spcPts val="0"/>
              </a:spcAft>
              <a:buClr>
                <a:srgbClr val="262626"/>
              </a:buClr>
              <a:buSzPts val="1500"/>
              <a:buFont typeface="Manrope"/>
              <a:buChar char="-"/>
            </a:pPr>
            <a:r>
              <a:rPr lang="pt-BR" sz="1500" dirty="0">
                <a:solidFill>
                  <a:srgbClr val="262626"/>
                </a:solidFill>
                <a:latin typeface="Manrope"/>
                <a:ea typeface="Manrope"/>
                <a:cs typeface="Manrope"/>
                <a:sym typeface="Manrope"/>
                <a:hlinkClick r:id="rId8"/>
              </a:rPr>
              <a:t>Tudo sobre ERP na Nuvem: O que é, Como Funciona e Vantagens</a:t>
            </a:r>
            <a:endParaRPr lang="pt-BR" sz="1500" dirty="0">
              <a:solidFill>
                <a:srgbClr val="262626"/>
              </a:solidFill>
              <a:latin typeface="Manrope"/>
              <a:ea typeface="Manrope"/>
              <a:cs typeface="Manrope"/>
              <a:sym typeface="Manrope"/>
            </a:endParaRPr>
          </a:p>
          <a:p>
            <a:pPr marL="457200" lvl="0" indent="-323850" algn="l" rtl="0">
              <a:spcBef>
                <a:spcPts val="0"/>
              </a:spcBef>
              <a:spcAft>
                <a:spcPts val="0"/>
              </a:spcAft>
              <a:buClr>
                <a:srgbClr val="262626"/>
              </a:buClr>
              <a:buSzPts val="1500"/>
              <a:buFont typeface="Manrope"/>
              <a:buChar char="-"/>
            </a:pPr>
            <a:r>
              <a:rPr lang="pt-BR" sz="1500" b="1" dirty="0">
                <a:solidFill>
                  <a:srgbClr val="262626"/>
                </a:solidFill>
                <a:latin typeface="Manrope"/>
                <a:ea typeface="Manrope"/>
                <a:cs typeface="Manrope"/>
                <a:sym typeface="Manrope"/>
              </a:rPr>
              <a:t>Sistemas Distribuídos(Ponderada)</a:t>
            </a:r>
          </a:p>
          <a:p>
            <a:pPr marL="457200" lvl="0" indent="-323850" algn="l" rtl="0">
              <a:spcBef>
                <a:spcPts val="0"/>
              </a:spcBef>
              <a:spcAft>
                <a:spcPts val="0"/>
              </a:spcAft>
              <a:buClr>
                <a:srgbClr val="262626"/>
              </a:buClr>
              <a:buSzPts val="1500"/>
              <a:buFont typeface="Manrope"/>
              <a:buChar char="-"/>
            </a:pPr>
            <a:endParaRPr lang="pt-BR" sz="1500" dirty="0">
              <a:solidFill>
                <a:srgbClr val="262626"/>
              </a:solidFill>
              <a:latin typeface="Manrope"/>
              <a:ea typeface="Manrope"/>
              <a:cs typeface="Manrope"/>
              <a:sym typeface="Manrop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Google Shape;534;p81"/>
          <p:cNvPicPr preferRelativeResize="0"/>
          <p:nvPr/>
        </p:nvPicPr>
        <p:blipFill>
          <a:blip r:embed="rId3">
            <a:alphaModFix/>
          </a:blip>
          <a:stretch>
            <a:fillRect/>
          </a:stretch>
        </p:blipFill>
        <p:spPr>
          <a:xfrm>
            <a:off x="0" y="0"/>
            <a:ext cx="9144000" cy="5143500"/>
          </a:xfrm>
          <a:prstGeom prst="rect">
            <a:avLst/>
          </a:prstGeom>
          <a:noFill/>
          <a:ln>
            <a:noFill/>
          </a:ln>
        </p:spPr>
      </p:pic>
      <p:sp>
        <p:nvSpPr>
          <p:cNvPr id="535" name="Google Shape;535;p81"/>
          <p:cNvSpPr txBox="1"/>
          <p:nvPr/>
        </p:nvSpPr>
        <p:spPr>
          <a:xfrm>
            <a:off x="2524550" y="3588300"/>
            <a:ext cx="5199600" cy="3234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endParaRPr sz="1500">
              <a:solidFill>
                <a:srgbClr val="371D48"/>
              </a:solidFill>
              <a:latin typeface="Manrope"/>
              <a:ea typeface="Manrope"/>
              <a:cs typeface="Manrope"/>
              <a:sym typeface="Manrope"/>
            </a:endParaRPr>
          </a:p>
        </p:txBody>
      </p:sp>
      <p:pic>
        <p:nvPicPr>
          <p:cNvPr id="536" name="Google Shape;536;p81"/>
          <p:cNvPicPr preferRelativeResize="0"/>
          <p:nvPr/>
        </p:nvPicPr>
        <p:blipFill>
          <a:blip r:embed="rId4">
            <a:alphaModFix/>
          </a:blip>
          <a:stretch>
            <a:fillRect/>
          </a:stretch>
        </p:blipFill>
        <p:spPr>
          <a:xfrm>
            <a:off x="2581388" y="1209563"/>
            <a:ext cx="769950" cy="420412"/>
          </a:xfrm>
          <a:prstGeom prst="rect">
            <a:avLst/>
          </a:prstGeom>
          <a:noFill/>
          <a:ln>
            <a:noFill/>
          </a:ln>
        </p:spPr>
      </p:pic>
      <p:pic>
        <p:nvPicPr>
          <p:cNvPr id="537" name="Google Shape;537;p81"/>
          <p:cNvPicPr preferRelativeResize="0"/>
          <p:nvPr/>
        </p:nvPicPr>
        <p:blipFill>
          <a:blip r:embed="rId5">
            <a:alphaModFix/>
          </a:blip>
          <a:stretch>
            <a:fillRect/>
          </a:stretch>
        </p:blipFill>
        <p:spPr>
          <a:xfrm>
            <a:off x="2600850" y="1256275"/>
            <a:ext cx="743526" cy="406687"/>
          </a:xfrm>
          <a:prstGeom prst="rect">
            <a:avLst/>
          </a:prstGeom>
          <a:noFill/>
          <a:ln>
            <a:noFill/>
          </a:ln>
        </p:spPr>
      </p:pic>
      <p:sp>
        <p:nvSpPr>
          <p:cNvPr id="538" name="Google Shape;538;p81"/>
          <p:cNvSpPr txBox="1"/>
          <p:nvPr/>
        </p:nvSpPr>
        <p:spPr>
          <a:xfrm>
            <a:off x="2524550" y="2387700"/>
            <a:ext cx="4865700" cy="12006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3600" b="1">
                <a:solidFill>
                  <a:srgbClr val="371D48"/>
                </a:solidFill>
                <a:latin typeface="Space Mono"/>
                <a:ea typeface="Space Mono"/>
                <a:cs typeface="Space Mono"/>
                <a:sym typeface="Space Mono"/>
              </a:rPr>
              <a:t>TÍTULO</a:t>
            </a:r>
            <a:endParaRPr sz="3600" b="1">
              <a:solidFill>
                <a:srgbClr val="371D48"/>
              </a:solidFill>
              <a:latin typeface="Space Mono"/>
              <a:ea typeface="Space Mono"/>
              <a:cs typeface="Space Mono"/>
              <a:sym typeface="Space Mono"/>
            </a:endParaRPr>
          </a:p>
          <a:p>
            <a:pPr marL="0" lvl="0" indent="0" algn="l" rtl="0">
              <a:spcBef>
                <a:spcPts val="0"/>
              </a:spcBef>
              <a:spcAft>
                <a:spcPts val="0"/>
              </a:spcAft>
              <a:buNone/>
            </a:pPr>
            <a:endParaRPr sz="3600" b="1">
              <a:solidFill>
                <a:srgbClr val="371D48"/>
              </a:solidFill>
              <a:latin typeface="Space Mono"/>
              <a:ea typeface="Space Mono"/>
              <a:cs typeface="Space Mono"/>
              <a:sym typeface="Space Mono"/>
            </a:endParaRPr>
          </a:p>
        </p:txBody>
      </p:sp>
      <p:sp>
        <p:nvSpPr>
          <p:cNvPr id="539" name="Google Shape;539;p81"/>
          <p:cNvSpPr txBox="1"/>
          <p:nvPr/>
        </p:nvSpPr>
        <p:spPr>
          <a:xfrm>
            <a:off x="2524550" y="3107100"/>
            <a:ext cx="5199600" cy="3234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pt-BR" sz="1500" b="1">
                <a:solidFill>
                  <a:srgbClr val="371D48"/>
                </a:solidFill>
                <a:latin typeface="Manrope"/>
                <a:ea typeface="Manrope"/>
                <a:cs typeface="Manrope"/>
                <a:sym typeface="Manrope"/>
              </a:rPr>
              <a:t>Subtítulo</a:t>
            </a:r>
            <a:endParaRPr sz="1500">
              <a:solidFill>
                <a:srgbClr val="371D48"/>
              </a:solidFill>
              <a:latin typeface="Manrope"/>
              <a:ea typeface="Manrope"/>
              <a:cs typeface="Manrope"/>
              <a:sym typeface="Manrop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543"/>
        <p:cNvGrpSpPr/>
        <p:nvPr/>
      </p:nvGrpSpPr>
      <p:grpSpPr>
        <a:xfrm>
          <a:off x="0" y="0"/>
          <a:ext cx="0" cy="0"/>
          <a:chOff x="0" y="0"/>
          <a:chExt cx="0" cy="0"/>
        </a:xfrm>
      </p:grpSpPr>
      <p:pic>
        <p:nvPicPr>
          <p:cNvPr id="544" name="Google Shape;544;p82"/>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545" name="Google Shape;545;p82"/>
          <p:cNvSpPr txBox="1"/>
          <p:nvPr/>
        </p:nvSpPr>
        <p:spPr>
          <a:xfrm>
            <a:off x="521775" y="257450"/>
            <a:ext cx="3449400" cy="923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Exemplos de aplicações  e modelos para</a:t>
            </a:r>
            <a:endParaRPr sz="1800" b="1">
              <a:solidFill>
                <a:schemeClr val="lt2"/>
              </a:solidFill>
              <a:highlight>
                <a:srgbClr val="2E2640"/>
              </a:highlight>
              <a:latin typeface="Space Mono"/>
              <a:ea typeface="Space Mono"/>
              <a:cs typeface="Space Mono"/>
              <a:sym typeface="Space Mono"/>
            </a:endParaRPr>
          </a:p>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serem utilizados</a:t>
            </a:r>
            <a:endParaRPr sz="1800" b="1">
              <a:solidFill>
                <a:schemeClr val="lt2"/>
              </a:solidFill>
              <a:highlight>
                <a:srgbClr val="2E2640"/>
              </a:highlight>
              <a:latin typeface="Space Mono"/>
              <a:ea typeface="Space Mono"/>
              <a:cs typeface="Space Mono"/>
              <a:sym typeface="Space Mono"/>
            </a:endParaRPr>
          </a:p>
        </p:txBody>
      </p:sp>
      <p:cxnSp>
        <p:nvCxnSpPr>
          <p:cNvPr id="546" name="Google Shape;546;p82"/>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547" name="Google Shape;547;p82"/>
          <p:cNvSpPr txBox="1"/>
          <p:nvPr/>
        </p:nvSpPr>
        <p:spPr>
          <a:xfrm>
            <a:off x="572975" y="2863550"/>
            <a:ext cx="3449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rgbClr val="2E2640"/>
                </a:solidFill>
                <a:latin typeface="Space Mono"/>
                <a:ea typeface="Space Mono"/>
                <a:cs typeface="Space Mono"/>
                <a:sym typeface="Space Mono"/>
              </a:rPr>
              <a:t>SUBTÍTULOS</a:t>
            </a:r>
            <a:endParaRPr sz="1800" b="1">
              <a:solidFill>
                <a:srgbClr val="2E2640"/>
              </a:solidFill>
              <a:latin typeface="Space Mono"/>
              <a:ea typeface="Space Mono"/>
              <a:cs typeface="Space Mono"/>
              <a:sym typeface="Space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83"/>
          <p:cNvPicPr preferRelativeResize="0"/>
          <p:nvPr/>
        </p:nvPicPr>
        <p:blipFill>
          <a:blip r:embed="rId3">
            <a:alphaModFix/>
          </a:blip>
          <a:stretch>
            <a:fillRect/>
          </a:stretch>
        </p:blipFill>
        <p:spPr>
          <a:xfrm>
            <a:off x="0" y="0"/>
            <a:ext cx="9143997" cy="5143496"/>
          </a:xfrm>
          <a:prstGeom prst="rect">
            <a:avLst/>
          </a:prstGeom>
          <a:noFill/>
          <a:ln>
            <a:noFill/>
          </a:ln>
        </p:spPr>
      </p:pic>
      <p:sp>
        <p:nvSpPr>
          <p:cNvPr id="553" name="Google Shape;553;p83"/>
          <p:cNvSpPr txBox="1"/>
          <p:nvPr/>
        </p:nvSpPr>
        <p:spPr>
          <a:xfrm>
            <a:off x="471525" y="1701075"/>
            <a:ext cx="28671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900" b="1">
                <a:solidFill>
                  <a:schemeClr val="lt1"/>
                </a:solidFill>
                <a:latin typeface="Space Mono"/>
                <a:ea typeface="Space Mono"/>
                <a:cs typeface="Space Mono"/>
                <a:sym typeface="Space Mono"/>
              </a:rPr>
              <a:t>ABA DE SUBTÍTULO</a:t>
            </a:r>
            <a:endParaRPr sz="1900" b="1">
              <a:solidFill>
                <a:schemeClr val="lt1"/>
              </a:solidFill>
              <a:latin typeface="Space Mono"/>
              <a:ea typeface="Space Mono"/>
              <a:cs typeface="Space Mono"/>
              <a:sym typeface="Space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p84"/>
          <p:cNvPicPr preferRelativeResize="0"/>
          <p:nvPr/>
        </p:nvPicPr>
        <p:blipFill rotWithShape="1">
          <a:blip r:embed="rId3">
            <a:alphaModFix/>
          </a:blip>
          <a:srcRect/>
          <a:stretch/>
        </p:blipFill>
        <p:spPr>
          <a:xfrm>
            <a:off x="0" y="0"/>
            <a:ext cx="9143997" cy="5143496"/>
          </a:xfrm>
          <a:prstGeom prst="rect">
            <a:avLst/>
          </a:prstGeom>
          <a:noFill/>
          <a:ln>
            <a:noFill/>
          </a:ln>
        </p:spPr>
      </p:pic>
      <p:sp>
        <p:nvSpPr>
          <p:cNvPr id="559" name="Google Shape;559;p84"/>
          <p:cNvSpPr txBox="1"/>
          <p:nvPr/>
        </p:nvSpPr>
        <p:spPr>
          <a:xfrm>
            <a:off x="471525" y="1701075"/>
            <a:ext cx="28671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900" b="1">
                <a:solidFill>
                  <a:schemeClr val="lt1"/>
                </a:solidFill>
                <a:latin typeface="Space Mono"/>
                <a:ea typeface="Space Mono"/>
                <a:cs typeface="Space Mono"/>
                <a:sym typeface="Space Mono"/>
              </a:rPr>
              <a:t>ABA DE SUBTÍTULO</a:t>
            </a:r>
            <a:endParaRPr sz="1900" b="1">
              <a:solidFill>
                <a:schemeClr val="lt1"/>
              </a:solidFill>
              <a:latin typeface="Space Mono"/>
              <a:ea typeface="Space Mono"/>
              <a:cs typeface="Space Mono"/>
              <a:sym typeface="Space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563"/>
        <p:cNvGrpSpPr/>
        <p:nvPr/>
      </p:nvGrpSpPr>
      <p:grpSpPr>
        <a:xfrm>
          <a:off x="0" y="0"/>
          <a:ext cx="0" cy="0"/>
          <a:chOff x="0" y="0"/>
          <a:chExt cx="0" cy="0"/>
        </a:xfrm>
      </p:grpSpPr>
      <p:pic>
        <p:nvPicPr>
          <p:cNvPr id="564" name="Google Shape;564;p85"/>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565" name="Google Shape;565;p85"/>
          <p:cNvSpPr txBox="1"/>
          <p:nvPr/>
        </p:nvSpPr>
        <p:spPr>
          <a:xfrm>
            <a:off x="521775" y="257450"/>
            <a:ext cx="3449400" cy="923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Exemplos de aplicações  e modelos para</a:t>
            </a:r>
            <a:endParaRPr sz="1800" b="1">
              <a:solidFill>
                <a:schemeClr val="lt2"/>
              </a:solidFill>
              <a:highlight>
                <a:srgbClr val="2E2640"/>
              </a:highlight>
              <a:latin typeface="Space Mono"/>
              <a:ea typeface="Space Mono"/>
              <a:cs typeface="Space Mono"/>
              <a:sym typeface="Space Mono"/>
            </a:endParaRPr>
          </a:p>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serem utilizados</a:t>
            </a:r>
            <a:endParaRPr sz="1800" b="1">
              <a:solidFill>
                <a:schemeClr val="lt2"/>
              </a:solidFill>
              <a:highlight>
                <a:srgbClr val="2E2640"/>
              </a:highlight>
              <a:latin typeface="Space Mono"/>
              <a:ea typeface="Space Mono"/>
              <a:cs typeface="Space Mono"/>
              <a:sym typeface="Space Mono"/>
            </a:endParaRPr>
          </a:p>
        </p:txBody>
      </p:sp>
      <p:cxnSp>
        <p:nvCxnSpPr>
          <p:cNvPr id="566" name="Google Shape;566;p85"/>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567" name="Google Shape;567;p85"/>
          <p:cNvSpPr txBox="1"/>
          <p:nvPr/>
        </p:nvSpPr>
        <p:spPr>
          <a:xfrm>
            <a:off x="572975" y="2863550"/>
            <a:ext cx="3449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rgbClr val="2E2640"/>
                </a:solidFill>
                <a:latin typeface="Space Mono"/>
                <a:ea typeface="Space Mono"/>
                <a:cs typeface="Space Mono"/>
                <a:sym typeface="Space Mono"/>
              </a:rPr>
              <a:t>TEXTOS</a:t>
            </a:r>
            <a:endParaRPr sz="1800" b="1">
              <a:solidFill>
                <a:srgbClr val="2E2640"/>
              </a:solidFill>
              <a:latin typeface="Space Mono"/>
              <a:ea typeface="Space Mono"/>
              <a:cs typeface="Space Mono"/>
              <a:sym typeface="Space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571"/>
        <p:cNvGrpSpPr/>
        <p:nvPr/>
      </p:nvGrpSpPr>
      <p:grpSpPr>
        <a:xfrm>
          <a:off x="0" y="0"/>
          <a:ext cx="0" cy="0"/>
          <a:chOff x="0" y="0"/>
          <a:chExt cx="0" cy="0"/>
        </a:xfrm>
      </p:grpSpPr>
      <p:sp>
        <p:nvSpPr>
          <p:cNvPr id="572" name="Google Shape;572;p86" descr="Google Shape;88;g13ed89b85fd_0_58"/>
          <p:cNvSpPr txBox="1"/>
          <p:nvPr/>
        </p:nvSpPr>
        <p:spPr>
          <a:xfrm>
            <a:off x="714050" y="1209500"/>
            <a:ext cx="3489900" cy="3255600"/>
          </a:xfrm>
          <a:prstGeom prst="rect">
            <a:avLst/>
          </a:prstGeom>
          <a:noFill/>
          <a:ln>
            <a:noFill/>
          </a:ln>
        </p:spPr>
        <p:txBody>
          <a:bodyPr spcFirstLastPara="1" wrap="square" lIns="19050" tIns="19050" rIns="19050" bIns="19050" anchor="ctr" anchorCtr="0">
            <a:spAutoFit/>
          </a:bodyPr>
          <a:lstStyle/>
          <a:p>
            <a:pPr marL="88900" marR="0" lvl="0" indent="-88900" algn="l" rtl="0">
              <a:lnSpc>
                <a:spcPct val="100000"/>
              </a:lnSpc>
              <a:spcBef>
                <a:spcPts val="0"/>
              </a:spcBef>
              <a:spcAft>
                <a:spcPts val="0"/>
              </a:spcAft>
              <a:buClr>
                <a:srgbClr val="063951"/>
              </a:buClr>
              <a:buSzPts val="1000"/>
              <a:buFont typeface="Manrope"/>
              <a:buNone/>
            </a:pPr>
            <a:r>
              <a:rPr lang="pt-BR" sz="1100" b="1">
                <a:solidFill>
                  <a:schemeClr val="lt1"/>
                </a:solidFill>
                <a:highlight>
                  <a:srgbClr val="855EDE"/>
                </a:highlight>
                <a:latin typeface="Manrope"/>
                <a:ea typeface="Manrope"/>
                <a:cs typeface="Manrope"/>
                <a:sym typeface="Manrope"/>
              </a:rPr>
              <a:t>TÓPICO</a:t>
            </a:r>
            <a:endParaRPr sz="1100" b="1" i="0" u="none" strike="noStrike" cap="none">
              <a:solidFill>
                <a:schemeClr val="lt1"/>
              </a:solidFill>
              <a:highlight>
                <a:srgbClr val="855EDE"/>
              </a:highlight>
              <a:latin typeface="Manrope"/>
              <a:ea typeface="Manrope"/>
              <a:cs typeface="Manrope"/>
              <a:sym typeface="Manrope"/>
            </a:endParaRPr>
          </a:p>
          <a:p>
            <a:pPr marL="228600" marR="0" lvl="0" indent="0" algn="l" rtl="0">
              <a:lnSpc>
                <a:spcPct val="100000"/>
              </a:lnSpc>
              <a:spcBef>
                <a:spcPts val="0"/>
              </a:spcBef>
              <a:spcAft>
                <a:spcPts val="0"/>
              </a:spcAft>
              <a:buNone/>
            </a:pPr>
            <a:endParaRPr sz="1100">
              <a:solidFill>
                <a:schemeClr val="dk1"/>
              </a:solidFill>
              <a:latin typeface="Manrope"/>
              <a:ea typeface="Manrope"/>
              <a:cs typeface="Manrope"/>
              <a:sym typeface="Manrope"/>
            </a:endParaRPr>
          </a:p>
          <a:p>
            <a:pPr marL="228600" marR="0" lvl="0" indent="0" algn="l" rtl="0">
              <a:lnSpc>
                <a:spcPct val="100000"/>
              </a:lnSpc>
              <a:spcBef>
                <a:spcPts val="0"/>
              </a:spcBef>
              <a:spcAft>
                <a:spcPts val="0"/>
              </a:spcAft>
              <a:buNone/>
            </a:pPr>
            <a:r>
              <a:rPr lang="pt-BR" sz="1100">
                <a:solidFill>
                  <a:schemeClr val="dk1"/>
                </a:solidFill>
                <a:latin typeface="Manrope"/>
                <a:ea typeface="Manrope"/>
                <a:cs typeface="Manrope"/>
                <a:sym typeface="Manrope"/>
              </a:rPr>
              <a:t>Lorem ipsum dolor sit amet, consectetur adipiscing elit. Proin ultrices purus a sapien aliquam, vitae faucibus dui sollicitudin. In leo nulla, consequat sit amet maximus ac, dapibus non dui. Proin laoreet diam at molestie gravida. Nam eget vestibulum orci. Pellentesque suscipit metus neque, eu scelerisque dolor elementum sed. Nam </a:t>
            </a:r>
            <a:endParaRPr sz="1100" i="0" u="none" strike="noStrike" cap="none">
              <a:solidFill>
                <a:srgbClr val="2E2640"/>
              </a:solidFill>
              <a:latin typeface="Manrope"/>
              <a:ea typeface="Manrope"/>
              <a:cs typeface="Manrope"/>
              <a:sym typeface="Manrope"/>
            </a:endParaRPr>
          </a:p>
          <a:p>
            <a:pPr marL="88900" marR="0" lvl="0" indent="-88900" algn="l" rtl="0">
              <a:lnSpc>
                <a:spcPct val="100000"/>
              </a:lnSpc>
              <a:spcBef>
                <a:spcPts val="0"/>
              </a:spcBef>
              <a:spcAft>
                <a:spcPts val="0"/>
              </a:spcAft>
              <a:buClr>
                <a:srgbClr val="000000"/>
              </a:buClr>
              <a:buSzPts val="900"/>
              <a:buFont typeface="Arial"/>
              <a:buNone/>
            </a:pPr>
            <a:endParaRPr sz="1100" i="0" u="none" strike="noStrike" cap="none">
              <a:solidFill>
                <a:srgbClr val="2E2640"/>
              </a:solidFill>
              <a:latin typeface="Manrope"/>
              <a:ea typeface="Manrope"/>
              <a:cs typeface="Manrope"/>
              <a:sym typeface="Manrope"/>
            </a:endParaRPr>
          </a:p>
          <a:p>
            <a:pPr marL="228600" marR="0" lvl="0" indent="0" algn="l" rtl="0">
              <a:lnSpc>
                <a:spcPct val="100000"/>
              </a:lnSpc>
              <a:spcBef>
                <a:spcPts val="0"/>
              </a:spcBef>
              <a:spcAft>
                <a:spcPts val="0"/>
              </a:spcAft>
              <a:buNone/>
            </a:pPr>
            <a:endParaRPr sz="1100">
              <a:solidFill>
                <a:srgbClr val="2E2640"/>
              </a:solidFill>
              <a:latin typeface="Manrope"/>
              <a:ea typeface="Manrope"/>
              <a:cs typeface="Manrope"/>
              <a:sym typeface="Manrope"/>
            </a:endParaRPr>
          </a:p>
          <a:p>
            <a:pPr marL="88900" lvl="0" indent="-88900" algn="l" rtl="0">
              <a:spcBef>
                <a:spcPts val="0"/>
              </a:spcBef>
              <a:spcAft>
                <a:spcPts val="0"/>
              </a:spcAft>
              <a:buClr>
                <a:srgbClr val="063951"/>
              </a:buClr>
              <a:buSzPts val="1000"/>
              <a:buFont typeface="Manrope"/>
              <a:buNone/>
            </a:pPr>
            <a:r>
              <a:rPr lang="pt-BR" sz="1100" b="1">
                <a:solidFill>
                  <a:schemeClr val="lt1"/>
                </a:solidFill>
                <a:highlight>
                  <a:srgbClr val="855EDE"/>
                </a:highlight>
                <a:latin typeface="Manrope"/>
                <a:ea typeface="Manrope"/>
                <a:cs typeface="Manrope"/>
                <a:sym typeface="Manrope"/>
              </a:rPr>
              <a:t>TÓPICO</a:t>
            </a:r>
            <a:endParaRPr sz="1100" b="1">
              <a:solidFill>
                <a:schemeClr val="lt1"/>
              </a:solidFill>
              <a:highlight>
                <a:srgbClr val="855EDE"/>
              </a:highlight>
              <a:latin typeface="Manrope"/>
              <a:ea typeface="Manrope"/>
              <a:cs typeface="Manrope"/>
              <a:sym typeface="Manrope"/>
            </a:endParaRPr>
          </a:p>
          <a:p>
            <a:pPr marL="228600" lvl="0" indent="0" algn="l" rtl="0">
              <a:spcBef>
                <a:spcPts val="0"/>
              </a:spcBef>
              <a:spcAft>
                <a:spcPts val="0"/>
              </a:spcAft>
              <a:buClr>
                <a:schemeClr val="dk1"/>
              </a:buClr>
              <a:buSzPts val="1100"/>
              <a:buFont typeface="Arial"/>
              <a:buNone/>
            </a:pPr>
            <a:endParaRPr sz="1100">
              <a:solidFill>
                <a:schemeClr val="dk1"/>
              </a:solidFill>
              <a:latin typeface="Manrope"/>
              <a:ea typeface="Manrope"/>
              <a:cs typeface="Manrope"/>
              <a:sym typeface="Manrope"/>
            </a:endParaRPr>
          </a:p>
          <a:p>
            <a:pPr marL="457200" lvl="0" indent="-298450" algn="l" rtl="0">
              <a:spcBef>
                <a:spcPts val="0"/>
              </a:spcBef>
              <a:spcAft>
                <a:spcPts val="0"/>
              </a:spcAft>
              <a:buClr>
                <a:schemeClr val="dk1"/>
              </a:buClr>
              <a:buSzPts val="1100"/>
              <a:buFont typeface="Manrope"/>
              <a:buChar char="●"/>
            </a:pPr>
            <a:r>
              <a:rPr lang="pt-BR" sz="1100">
                <a:solidFill>
                  <a:schemeClr val="dk1"/>
                </a:solidFill>
                <a:latin typeface="Manrope"/>
                <a:ea typeface="Manrope"/>
                <a:cs typeface="Manrope"/>
                <a:sym typeface="Manrope"/>
              </a:rPr>
              <a:t>Lorem ipsum dolor sit amet, consectetur adipiscing elit. Proin ultrices purus a sapien aliquam, vitae faucibus dui</a:t>
            </a:r>
            <a:endParaRPr sz="1100">
              <a:solidFill>
                <a:schemeClr val="dk1"/>
              </a:solidFill>
              <a:latin typeface="Manrope"/>
              <a:ea typeface="Manrope"/>
              <a:cs typeface="Manrope"/>
              <a:sym typeface="Manrope"/>
            </a:endParaRPr>
          </a:p>
          <a:p>
            <a:pPr marL="457200" lvl="0" indent="-298450" algn="l" rtl="0">
              <a:spcBef>
                <a:spcPts val="0"/>
              </a:spcBef>
              <a:spcAft>
                <a:spcPts val="0"/>
              </a:spcAft>
              <a:buClr>
                <a:schemeClr val="dk1"/>
              </a:buClr>
              <a:buSzPts val="1100"/>
              <a:buFont typeface="Manrope"/>
              <a:buChar char="●"/>
            </a:pPr>
            <a:r>
              <a:rPr lang="pt-BR" sz="1100">
                <a:solidFill>
                  <a:schemeClr val="dk1"/>
                </a:solidFill>
                <a:latin typeface="Manrope"/>
                <a:ea typeface="Manrope"/>
                <a:cs typeface="Manrope"/>
                <a:sym typeface="Manrope"/>
              </a:rPr>
              <a:t> sollicitudin. In leo nulla, consequat sit amet maximus ac, dapibus non dui. Proin laoreet diam at molestie gravida. </a:t>
            </a:r>
            <a:endParaRPr sz="1100">
              <a:solidFill>
                <a:srgbClr val="2E2640"/>
              </a:solidFill>
              <a:latin typeface="Manrope"/>
              <a:ea typeface="Manrope"/>
              <a:cs typeface="Manrope"/>
              <a:sym typeface="Manrope"/>
            </a:endParaRPr>
          </a:p>
        </p:txBody>
      </p:sp>
      <p:cxnSp>
        <p:nvCxnSpPr>
          <p:cNvPr id="573" name="Google Shape;573;p86" descr="Google Shape;90;g13ed89b85fd_0_58"/>
          <p:cNvCxnSpPr/>
          <p:nvPr/>
        </p:nvCxnSpPr>
        <p:spPr>
          <a:xfrm rot="10800000">
            <a:off x="4510797" y="1186081"/>
            <a:ext cx="0" cy="3764400"/>
          </a:xfrm>
          <a:prstGeom prst="straightConnector1">
            <a:avLst/>
          </a:prstGeom>
          <a:noFill/>
          <a:ln w="25400" cap="flat" cmpd="sng">
            <a:solidFill>
              <a:srgbClr val="4A17AB"/>
            </a:solidFill>
            <a:prstDash val="solid"/>
            <a:round/>
            <a:headEnd type="none" w="sm" len="sm"/>
            <a:tailEnd type="none" w="sm" len="sm"/>
          </a:ln>
        </p:spPr>
      </p:cxnSp>
      <p:sp>
        <p:nvSpPr>
          <p:cNvPr id="574" name="Google Shape;574;p86" descr="Google Shape;89;g13ed89b85fd_0_58"/>
          <p:cNvSpPr txBox="1">
            <a:spLocks noGrp="1"/>
          </p:cNvSpPr>
          <p:nvPr>
            <p:ph type="title"/>
          </p:nvPr>
        </p:nvSpPr>
        <p:spPr>
          <a:xfrm>
            <a:off x="681900" y="675088"/>
            <a:ext cx="7657800" cy="296100"/>
          </a:xfrm>
          <a:prstGeom prst="rect">
            <a:avLst/>
          </a:prstGeom>
          <a:noFill/>
          <a:ln>
            <a:noFill/>
          </a:ln>
        </p:spPr>
        <p:txBody>
          <a:bodyPr spcFirstLastPara="1" wrap="square" lIns="19050" tIns="19050" rIns="19050" bIns="19050" anchor="t" anchorCtr="0">
            <a:noAutofit/>
          </a:bodyPr>
          <a:lstStyle/>
          <a:p>
            <a:pPr marL="0" lvl="0" indent="0" algn="l" rtl="0">
              <a:lnSpc>
                <a:spcPct val="80000"/>
              </a:lnSpc>
              <a:spcBef>
                <a:spcPts val="0"/>
              </a:spcBef>
              <a:spcAft>
                <a:spcPts val="0"/>
              </a:spcAft>
              <a:buClr>
                <a:srgbClr val="FFFFFF"/>
              </a:buClr>
              <a:buSzPts val="1500"/>
              <a:buFont typeface="Manrope"/>
              <a:buNone/>
            </a:pPr>
            <a:r>
              <a:rPr lang="pt-BR" sz="2400" b="1">
                <a:solidFill>
                  <a:srgbClr val="3B1F4D"/>
                </a:solidFill>
                <a:latin typeface="Space Mono"/>
                <a:ea typeface="Space Mono"/>
                <a:cs typeface="Space Mono"/>
                <a:sym typeface="Space Mono"/>
              </a:rPr>
              <a:t>Chamada</a:t>
            </a:r>
            <a:endParaRPr sz="2400" b="1">
              <a:solidFill>
                <a:srgbClr val="2D233D"/>
              </a:solidFill>
              <a:latin typeface="Space Mono"/>
              <a:ea typeface="Space Mono"/>
              <a:cs typeface="Space Mono"/>
              <a:sym typeface="Space Mono"/>
            </a:endParaRPr>
          </a:p>
        </p:txBody>
      </p:sp>
      <p:pic>
        <p:nvPicPr>
          <p:cNvPr id="575" name="Google Shape;575;p86"/>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576" name="Google Shape;576;p86" descr="Google Shape;88;g13ed89b85fd_0_58"/>
          <p:cNvSpPr txBox="1"/>
          <p:nvPr/>
        </p:nvSpPr>
        <p:spPr>
          <a:xfrm>
            <a:off x="4744325" y="1209500"/>
            <a:ext cx="3489900" cy="3255600"/>
          </a:xfrm>
          <a:prstGeom prst="rect">
            <a:avLst/>
          </a:prstGeom>
          <a:noFill/>
          <a:ln>
            <a:noFill/>
          </a:ln>
        </p:spPr>
        <p:txBody>
          <a:bodyPr spcFirstLastPara="1" wrap="square" lIns="19050" tIns="19050" rIns="19050" bIns="19050" anchor="ctr" anchorCtr="0">
            <a:spAutoFit/>
          </a:bodyPr>
          <a:lstStyle/>
          <a:p>
            <a:pPr marL="88900" marR="0" lvl="0" indent="-88900" algn="l" rtl="0">
              <a:lnSpc>
                <a:spcPct val="100000"/>
              </a:lnSpc>
              <a:spcBef>
                <a:spcPts val="0"/>
              </a:spcBef>
              <a:spcAft>
                <a:spcPts val="0"/>
              </a:spcAft>
              <a:buClr>
                <a:srgbClr val="063951"/>
              </a:buClr>
              <a:buSzPts val="1000"/>
              <a:buFont typeface="Manrope"/>
              <a:buNone/>
            </a:pPr>
            <a:r>
              <a:rPr lang="pt-BR" sz="1100" b="1">
                <a:solidFill>
                  <a:schemeClr val="lt1"/>
                </a:solidFill>
                <a:highlight>
                  <a:srgbClr val="855EDE"/>
                </a:highlight>
                <a:latin typeface="Manrope"/>
                <a:ea typeface="Manrope"/>
                <a:cs typeface="Manrope"/>
                <a:sym typeface="Manrope"/>
              </a:rPr>
              <a:t>TÓPICO</a:t>
            </a:r>
            <a:endParaRPr sz="1100" b="1" i="0" u="none" strike="noStrike" cap="none">
              <a:solidFill>
                <a:schemeClr val="lt1"/>
              </a:solidFill>
              <a:highlight>
                <a:srgbClr val="855EDE"/>
              </a:highlight>
              <a:latin typeface="Manrope"/>
              <a:ea typeface="Manrope"/>
              <a:cs typeface="Manrope"/>
              <a:sym typeface="Manrope"/>
            </a:endParaRPr>
          </a:p>
          <a:p>
            <a:pPr marL="228600" marR="0" lvl="0" indent="0" algn="l" rtl="0">
              <a:lnSpc>
                <a:spcPct val="100000"/>
              </a:lnSpc>
              <a:spcBef>
                <a:spcPts val="0"/>
              </a:spcBef>
              <a:spcAft>
                <a:spcPts val="0"/>
              </a:spcAft>
              <a:buNone/>
            </a:pPr>
            <a:endParaRPr sz="1100">
              <a:solidFill>
                <a:schemeClr val="dk1"/>
              </a:solidFill>
              <a:latin typeface="Manrope"/>
              <a:ea typeface="Manrope"/>
              <a:cs typeface="Manrope"/>
              <a:sym typeface="Manrope"/>
            </a:endParaRPr>
          </a:p>
          <a:p>
            <a:pPr marL="228600" marR="0" lvl="0" indent="0" algn="l" rtl="0">
              <a:lnSpc>
                <a:spcPct val="100000"/>
              </a:lnSpc>
              <a:spcBef>
                <a:spcPts val="0"/>
              </a:spcBef>
              <a:spcAft>
                <a:spcPts val="0"/>
              </a:spcAft>
              <a:buNone/>
            </a:pPr>
            <a:r>
              <a:rPr lang="pt-BR" sz="1100">
                <a:solidFill>
                  <a:schemeClr val="dk1"/>
                </a:solidFill>
                <a:latin typeface="Manrope"/>
                <a:ea typeface="Manrope"/>
                <a:cs typeface="Manrope"/>
                <a:sym typeface="Manrope"/>
              </a:rPr>
              <a:t>Lorem ipsum dolor sit amet, consectetur adipiscing elit. Proin ultrices purus a sapien aliquam, vitae faucibus dui sollicitudin. In leo nulla, consequat sit amet maximus ac, dapibus non dui. Proin laoreet diam at molestie gravida. d. Nam volutpat ut erat porta mollis. Sed tempor tincidunt elit, quis volutpat eros mollis in. Duis semper justo ut purus pharet</a:t>
            </a:r>
            <a:endParaRPr sz="1100" i="0" u="none" strike="noStrike" cap="none">
              <a:solidFill>
                <a:srgbClr val="2E2640"/>
              </a:solidFill>
              <a:latin typeface="Manrope"/>
              <a:ea typeface="Manrope"/>
              <a:cs typeface="Manrope"/>
              <a:sym typeface="Manrope"/>
            </a:endParaRPr>
          </a:p>
          <a:p>
            <a:pPr marL="228600" marR="0" lvl="0" indent="0" algn="l" rtl="0">
              <a:lnSpc>
                <a:spcPct val="100000"/>
              </a:lnSpc>
              <a:spcBef>
                <a:spcPts val="0"/>
              </a:spcBef>
              <a:spcAft>
                <a:spcPts val="0"/>
              </a:spcAft>
              <a:buNone/>
            </a:pPr>
            <a:endParaRPr sz="1100">
              <a:solidFill>
                <a:srgbClr val="2E2640"/>
              </a:solidFill>
              <a:latin typeface="Manrope"/>
              <a:ea typeface="Manrope"/>
              <a:cs typeface="Manrope"/>
              <a:sym typeface="Manrope"/>
            </a:endParaRPr>
          </a:p>
          <a:p>
            <a:pPr marL="88900" lvl="0" indent="-88900" algn="l" rtl="0">
              <a:spcBef>
                <a:spcPts val="0"/>
              </a:spcBef>
              <a:spcAft>
                <a:spcPts val="0"/>
              </a:spcAft>
              <a:buNone/>
            </a:pPr>
            <a:r>
              <a:rPr lang="pt-BR" sz="1100" b="1">
                <a:solidFill>
                  <a:schemeClr val="lt1"/>
                </a:solidFill>
                <a:highlight>
                  <a:srgbClr val="855EDE"/>
                </a:highlight>
                <a:latin typeface="Manrope"/>
                <a:ea typeface="Manrope"/>
                <a:cs typeface="Manrope"/>
                <a:sym typeface="Manrope"/>
              </a:rPr>
              <a:t>TÓPICO</a:t>
            </a:r>
            <a:endParaRPr sz="1100" b="1">
              <a:solidFill>
                <a:schemeClr val="lt1"/>
              </a:solidFill>
              <a:highlight>
                <a:srgbClr val="855EDE"/>
              </a:highlight>
              <a:latin typeface="Manrope"/>
              <a:ea typeface="Manrope"/>
              <a:cs typeface="Manrope"/>
              <a:sym typeface="Manrope"/>
            </a:endParaRPr>
          </a:p>
          <a:p>
            <a:pPr marL="228600" lvl="0" indent="0" algn="l" rtl="0">
              <a:spcBef>
                <a:spcPts val="0"/>
              </a:spcBef>
              <a:spcAft>
                <a:spcPts val="0"/>
              </a:spcAft>
              <a:buNone/>
            </a:pPr>
            <a:endParaRPr sz="1100">
              <a:solidFill>
                <a:schemeClr val="dk1"/>
              </a:solidFill>
              <a:latin typeface="Manrope"/>
              <a:ea typeface="Manrope"/>
              <a:cs typeface="Manrope"/>
              <a:sym typeface="Manrope"/>
            </a:endParaRPr>
          </a:p>
          <a:p>
            <a:pPr marL="457200" lvl="0" indent="-298450" algn="l" rtl="0">
              <a:spcBef>
                <a:spcPts val="0"/>
              </a:spcBef>
              <a:spcAft>
                <a:spcPts val="0"/>
              </a:spcAft>
              <a:buClr>
                <a:schemeClr val="dk1"/>
              </a:buClr>
              <a:buSzPts val="1100"/>
              <a:buFont typeface="Manrope"/>
              <a:buChar char="●"/>
            </a:pPr>
            <a:r>
              <a:rPr lang="pt-BR" sz="1100">
                <a:solidFill>
                  <a:schemeClr val="dk1"/>
                </a:solidFill>
                <a:latin typeface="Manrope"/>
                <a:ea typeface="Manrope"/>
                <a:cs typeface="Manrope"/>
                <a:sym typeface="Manrope"/>
              </a:rPr>
              <a:t>Lorem ipsum dolor sit amet, consectetur adipiscing elit. Proin ultrices purus a sapien aliquam, vitae faucibus dui</a:t>
            </a:r>
            <a:endParaRPr sz="1100">
              <a:solidFill>
                <a:schemeClr val="dk1"/>
              </a:solidFill>
              <a:latin typeface="Manrope"/>
              <a:ea typeface="Manrope"/>
              <a:cs typeface="Manrope"/>
              <a:sym typeface="Manrope"/>
            </a:endParaRPr>
          </a:p>
          <a:p>
            <a:pPr marL="457200" lvl="0" indent="-298450" algn="l" rtl="0">
              <a:spcBef>
                <a:spcPts val="0"/>
              </a:spcBef>
              <a:spcAft>
                <a:spcPts val="0"/>
              </a:spcAft>
              <a:buClr>
                <a:schemeClr val="dk1"/>
              </a:buClr>
              <a:buSzPts val="1100"/>
              <a:buFont typeface="Manrope"/>
              <a:buChar char="●"/>
            </a:pPr>
            <a:r>
              <a:rPr lang="pt-BR" sz="1100">
                <a:solidFill>
                  <a:schemeClr val="dk1"/>
                </a:solidFill>
                <a:latin typeface="Manrope"/>
                <a:ea typeface="Manrope"/>
                <a:cs typeface="Manrope"/>
                <a:sym typeface="Manrope"/>
              </a:rPr>
              <a:t> sollicitudin. In leo nulla, consequat sit amet maximus ac, dapibus non dui. Proin laoreet diam at molestie gravida. </a:t>
            </a:r>
            <a:endParaRPr sz="1100">
              <a:solidFill>
                <a:srgbClr val="2E2640"/>
              </a:solidFill>
              <a:latin typeface="Manrope"/>
              <a:ea typeface="Manrope"/>
              <a:cs typeface="Manrope"/>
              <a:sym typeface="Manrop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E2640"/>
        </a:solidFill>
        <a:effectLst/>
      </p:bgPr>
    </p:bg>
    <p:spTree>
      <p:nvGrpSpPr>
        <p:cNvPr id="1" name="Shape 580"/>
        <p:cNvGrpSpPr/>
        <p:nvPr/>
      </p:nvGrpSpPr>
      <p:grpSpPr>
        <a:xfrm>
          <a:off x="0" y="0"/>
          <a:ext cx="0" cy="0"/>
          <a:chOff x="0" y="0"/>
          <a:chExt cx="0" cy="0"/>
        </a:xfrm>
      </p:grpSpPr>
      <p:pic>
        <p:nvPicPr>
          <p:cNvPr id="581" name="Google Shape;581;p87"/>
          <p:cNvPicPr preferRelativeResize="0"/>
          <p:nvPr/>
        </p:nvPicPr>
        <p:blipFill rotWithShape="1">
          <a:blip r:embed="rId3">
            <a:alphaModFix/>
          </a:blip>
          <a:srcRect/>
          <a:stretch/>
        </p:blipFill>
        <p:spPr>
          <a:xfrm>
            <a:off x="-991875" y="4148150"/>
            <a:ext cx="6085751" cy="1533400"/>
          </a:xfrm>
          <a:prstGeom prst="rect">
            <a:avLst/>
          </a:prstGeom>
          <a:noFill/>
          <a:ln>
            <a:noFill/>
          </a:ln>
        </p:spPr>
      </p:pic>
      <p:pic>
        <p:nvPicPr>
          <p:cNvPr id="582" name="Google Shape;582;p87"/>
          <p:cNvPicPr preferRelativeResize="0"/>
          <p:nvPr/>
        </p:nvPicPr>
        <p:blipFill rotWithShape="1">
          <a:blip r:embed="rId4">
            <a:alphaModFix/>
          </a:blip>
          <a:srcRect/>
          <a:stretch/>
        </p:blipFill>
        <p:spPr>
          <a:xfrm>
            <a:off x="8183775" y="4459275"/>
            <a:ext cx="773875" cy="416350"/>
          </a:xfrm>
          <a:prstGeom prst="rect">
            <a:avLst/>
          </a:prstGeom>
          <a:noFill/>
          <a:ln>
            <a:noFill/>
          </a:ln>
        </p:spPr>
      </p:pic>
      <p:sp>
        <p:nvSpPr>
          <p:cNvPr id="583" name="Google Shape;583;p87"/>
          <p:cNvSpPr txBox="1"/>
          <p:nvPr/>
        </p:nvSpPr>
        <p:spPr>
          <a:xfrm>
            <a:off x="812725" y="839125"/>
            <a:ext cx="179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pt-BR" sz="1600" b="1">
                <a:solidFill>
                  <a:schemeClr val="lt1"/>
                </a:solidFill>
                <a:highlight>
                  <a:srgbClr val="855EDE"/>
                </a:highlight>
                <a:latin typeface="Space Mono"/>
                <a:ea typeface="Space Mono"/>
                <a:cs typeface="Space Mono"/>
                <a:sym typeface="Space Mono"/>
              </a:rPr>
              <a:t>TÓPICO</a:t>
            </a:r>
            <a:endParaRPr sz="1600" b="1" i="0" u="none" strike="noStrike" cap="none">
              <a:solidFill>
                <a:schemeClr val="lt1"/>
              </a:solidFill>
              <a:highlight>
                <a:srgbClr val="855EDE"/>
              </a:highlight>
              <a:latin typeface="Space Mono"/>
              <a:ea typeface="Space Mono"/>
              <a:cs typeface="Space Mono"/>
              <a:sym typeface="Space Mono"/>
            </a:endParaRPr>
          </a:p>
        </p:txBody>
      </p:sp>
      <p:sp>
        <p:nvSpPr>
          <p:cNvPr id="584" name="Google Shape;584;p87"/>
          <p:cNvSpPr txBox="1">
            <a:spLocks noGrp="1"/>
          </p:cNvSpPr>
          <p:nvPr>
            <p:ph type="ctrTitle" idx="4294967295"/>
          </p:nvPr>
        </p:nvSpPr>
        <p:spPr>
          <a:xfrm>
            <a:off x="812725" y="1213100"/>
            <a:ext cx="3759300" cy="11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maximus ac</a:t>
            </a:r>
            <a:endParaRPr sz="1100">
              <a:solidFill>
                <a:schemeClr val="lt2"/>
              </a:solidFill>
              <a:latin typeface="Manrope"/>
              <a:ea typeface="Manrope"/>
              <a:cs typeface="Manrope"/>
              <a:sym typeface="Manrope"/>
            </a:endParaRPr>
          </a:p>
          <a:p>
            <a:pPr marL="0" lvl="0" indent="0" algn="l" rtl="0">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a:t>
            </a:r>
            <a:endParaRPr sz="1100">
              <a:solidFill>
                <a:schemeClr val="lt2"/>
              </a:solidFill>
              <a:latin typeface="Manrope"/>
              <a:ea typeface="Manrope"/>
              <a:cs typeface="Manrope"/>
              <a:sym typeface="Manrope"/>
            </a:endParaRPr>
          </a:p>
        </p:txBody>
      </p:sp>
      <p:pic>
        <p:nvPicPr>
          <p:cNvPr id="585" name="Google Shape;585;p87"/>
          <p:cNvPicPr preferRelativeResize="0"/>
          <p:nvPr/>
        </p:nvPicPr>
        <p:blipFill rotWithShape="1">
          <a:blip r:embed="rId3">
            <a:alphaModFix/>
          </a:blip>
          <a:srcRect/>
          <a:stretch/>
        </p:blipFill>
        <p:spPr>
          <a:xfrm>
            <a:off x="5052225" y="-276050"/>
            <a:ext cx="4425902" cy="1115175"/>
          </a:xfrm>
          <a:prstGeom prst="rect">
            <a:avLst/>
          </a:prstGeom>
          <a:noFill/>
          <a:ln>
            <a:noFill/>
          </a:ln>
        </p:spPr>
      </p:pic>
      <p:sp>
        <p:nvSpPr>
          <p:cNvPr id="586" name="Google Shape;586;p87"/>
          <p:cNvSpPr txBox="1"/>
          <p:nvPr/>
        </p:nvSpPr>
        <p:spPr>
          <a:xfrm>
            <a:off x="894250" y="2595775"/>
            <a:ext cx="179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pt-BR" sz="1600" b="1">
                <a:solidFill>
                  <a:schemeClr val="lt1"/>
                </a:solidFill>
                <a:highlight>
                  <a:srgbClr val="855EDE"/>
                </a:highlight>
                <a:latin typeface="Space Mono"/>
                <a:ea typeface="Space Mono"/>
                <a:cs typeface="Space Mono"/>
                <a:sym typeface="Space Mono"/>
              </a:rPr>
              <a:t>TÓPICO</a:t>
            </a:r>
            <a:endParaRPr sz="1600" b="1" i="0" u="none" strike="noStrike" cap="none">
              <a:solidFill>
                <a:schemeClr val="lt1"/>
              </a:solidFill>
              <a:highlight>
                <a:srgbClr val="855EDE"/>
              </a:highlight>
              <a:latin typeface="Space Mono"/>
              <a:ea typeface="Space Mono"/>
              <a:cs typeface="Space Mono"/>
              <a:sym typeface="Space Mono"/>
            </a:endParaRPr>
          </a:p>
        </p:txBody>
      </p:sp>
      <p:sp>
        <p:nvSpPr>
          <p:cNvPr id="587" name="Google Shape;587;p87"/>
          <p:cNvSpPr txBox="1">
            <a:spLocks noGrp="1"/>
          </p:cNvSpPr>
          <p:nvPr>
            <p:ph type="ctrTitle" idx="4294967295"/>
          </p:nvPr>
        </p:nvSpPr>
        <p:spPr>
          <a:xfrm>
            <a:off x="894250" y="2969750"/>
            <a:ext cx="3759300" cy="11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maximus ac</a:t>
            </a:r>
            <a:endParaRPr sz="1100">
              <a:solidFill>
                <a:schemeClr val="lt2"/>
              </a:solidFill>
              <a:latin typeface="Manrope"/>
              <a:ea typeface="Manrope"/>
              <a:cs typeface="Manrope"/>
              <a:sym typeface="Manrope"/>
            </a:endParaRPr>
          </a:p>
          <a:p>
            <a:pPr marL="0" lvl="0" indent="0" algn="l" rtl="0">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a:t>
            </a:r>
            <a:endParaRPr sz="1100">
              <a:solidFill>
                <a:schemeClr val="lt2"/>
              </a:solidFill>
              <a:latin typeface="Manrope"/>
              <a:ea typeface="Manrope"/>
              <a:cs typeface="Manrope"/>
              <a:sym typeface="Manrope"/>
            </a:endParaRPr>
          </a:p>
        </p:txBody>
      </p:sp>
      <p:sp>
        <p:nvSpPr>
          <p:cNvPr id="588" name="Google Shape;588;p87"/>
          <p:cNvSpPr txBox="1"/>
          <p:nvPr/>
        </p:nvSpPr>
        <p:spPr>
          <a:xfrm>
            <a:off x="5005525" y="839125"/>
            <a:ext cx="179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pt-BR" sz="1600" b="1">
                <a:solidFill>
                  <a:schemeClr val="lt1"/>
                </a:solidFill>
                <a:highlight>
                  <a:srgbClr val="855EDE"/>
                </a:highlight>
                <a:latin typeface="Space Mono"/>
                <a:ea typeface="Space Mono"/>
                <a:cs typeface="Space Mono"/>
                <a:sym typeface="Space Mono"/>
              </a:rPr>
              <a:t>TÓPICO</a:t>
            </a:r>
            <a:endParaRPr sz="1600" b="1" i="0" u="none" strike="noStrike" cap="none">
              <a:solidFill>
                <a:schemeClr val="lt1"/>
              </a:solidFill>
              <a:highlight>
                <a:srgbClr val="855EDE"/>
              </a:highlight>
              <a:latin typeface="Space Mono"/>
              <a:ea typeface="Space Mono"/>
              <a:cs typeface="Space Mono"/>
              <a:sym typeface="Space Mono"/>
            </a:endParaRPr>
          </a:p>
        </p:txBody>
      </p:sp>
      <p:sp>
        <p:nvSpPr>
          <p:cNvPr id="589" name="Google Shape;589;p87"/>
          <p:cNvSpPr txBox="1">
            <a:spLocks noGrp="1"/>
          </p:cNvSpPr>
          <p:nvPr>
            <p:ph type="ctrTitle" idx="4294967295"/>
          </p:nvPr>
        </p:nvSpPr>
        <p:spPr>
          <a:xfrm>
            <a:off x="5005525" y="1213100"/>
            <a:ext cx="3759300" cy="11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maximus ac</a:t>
            </a:r>
            <a:endParaRPr sz="1100">
              <a:solidFill>
                <a:schemeClr val="lt2"/>
              </a:solidFill>
              <a:latin typeface="Manrope"/>
              <a:ea typeface="Manrope"/>
              <a:cs typeface="Manrope"/>
              <a:sym typeface="Manrope"/>
            </a:endParaRPr>
          </a:p>
          <a:p>
            <a:pPr marL="0" lvl="0" indent="0" algn="l" rtl="0">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a:t>
            </a:r>
            <a:endParaRPr sz="1100">
              <a:solidFill>
                <a:schemeClr val="lt2"/>
              </a:solidFill>
              <a:latin typeface="Manrope"/>
              <a:ea typeface="Manrope"/>
              <a:cs typeface="Manrope"/>
              <a:sym typeface="Manrope"/>
            </a:endParaRPr>
          </a:p>
        </p:txBody>
      </p:sp>
      <p:sp>
        <p:nvSpPr>
          <p:cNvPr id="590" name="Google Shape;590;p87"/>
          <p:cNvSpPr txBox="1"/>
          <p:nvPr/>
        </p:nvSpPr>
        <p:spPr>
          <a:xfrm>
            <a:off x="5052225" y="2573000"/>
            <a:ext cx="179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pt-BR" sz="1600" b="1">
                <a:solidFill>
                  <a:schemeClr val="lt1"/>
                </a:solidFill>
                <a:highlight>
                  <a:srgbClr val="855EDE"/>
                </a:highlight>
                <a:latin typeface="Space Mono"/>
                <a:ea typeface="Space Mono"/>
                <a:cs typeface="Space Mono"/>
                <a:sym typeface="Space Mono"/>
              </a:rPr>
              <a:t>TÓPICO</a:t>
            </a:r>
            <a:endParaRPr sz="1600" b="1" i="0" u="none" strike="noStrike" cap="none">
              <a:solidFill>
                <a:schemeClr val="lt1"/>
              </a:solidFill>
              <a:highlight>
                <a:srgbClr val="855EDE"/>
              </a:highlight>
              <a:latin typeface="Space Mono"/>
              <a:ea typeface="Space Mono"/>
              <a:cs typeface="Space Mono"/>
              <a:sym typeface="Space Mono"/>
            </a:endParaRPr>
          </a:p>
        </p:txBody>
      </p:sp>
      <p:sp>
        <p:nvSpPr>
          <p:cNvPr id="591" name="Google Shape;591;p87"/>
          <p:cNvSpPr txBox="1">
            <a:spLocks noGrp="1"/>
          </p:cNvSpPr>
          <p:nvPr>
            <p:ph type="ctrTitle" idx="4294967295"/>
          </p:nvPr>
        </p:nvSpPr>
        <p:spPr>
          <a:xfrm>
            <a:off x="5052225" y="2946975"/>
            <a:ext cx="3759300" cy="11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maximus ac</a:t>
            </a:r>
            <a:endParaRPr sz="1100">
              <a:solidFill>
                <a:schemeClr val="lt2"/>
              </a:solidFill>
              <a:latin typeface="Manrope"/>
              <a:ea typeface="Manrope"/>
              <a:cs typeface="Manrope"/>
              <a:sym typeface="Manrope"/>
            </a:endParaRPr>
          </a:p>
          <a:p>
            <a:pPr marL="0" lvl="0" indent="0" algn="l" rtl="0">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a:t>
            </a:r>
            <a:endParaRPr sz="1100">
              <a:solidFill>
                <a:schemeClr val="lt2"/>
              </a:solidFill>
              <a:latin typeface="Manrope"/>
              <a:ea typeface="Manrope"/>
              <a:cs typeface="Manrope"/>
              <a:sym typeface="Manrop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E2640"/>
        </a:solidFill>
        <a:effectLst/>
      </p:bgPr>
    </p:bg>
    <p:spTree>
      <p:nvGrpSpPr>
        <p:cNvPr id="1" name="Shape 595"/>
        <p:cNvGrpSpPr/>
        <p:nvPr/>
      </p:nvGrpSpPr>
      <p:grpSpPr>
        <a:xfrm>
          <a:off x="0" y="0"/>
          <a:ext cx="0" cy="0"/>
          <a:chOff x="0" y="0"/>
          <a:chExt cx="0" cy="0"/>
        </a:xfrm>
      </p:grpSpPr>
      <p:sp>
        <p:nvSpPr>
          <p:cNvPr id="596" name="Google Shape;596;p88"/>
          <p:cNvSpPr/>
          <p:nvPr/>
        </p:nvSpPr>
        <p:spPr>
          <a:xfrm>
            <a:off x="-54475" y="-45775"/>
            <a:ext cx="3618000" cy="5189400"/>
          </a:xfrm>
          <a:prstGeom prst="rect">
            <a:avLst/>
          </a:prstGeom>
          <a:solidFill>
            <a:srgbClr val="ECEC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97" name="Google Shape;597;p88"/>
          <p:cNvPicPr preferRelativeResize="0"/>
          <p:nvPr/>
        </p:nvPicPr>
        <p:blipFill rotWithShape="1">
          <a:blip r:embed="rId3">
            <a:alphaModFix/>
          </a:blip>
          <a:srcRect/>
          <a:stretch/>
        </p:blipFill>
        <p:spPr>
          <a:xfrm>
            <a:off x="3888375" y="4097525"/>
            <a:ext cx="6085751" cy="1533400"/>
          </a:xfrm>
          <a:prstGeom prst="rect">
            <a:avLst/>
          </a:prstGeom>
          <a:noFill/>
          <a:ln>
            <a:noFill/>
          </a:ln>
        </p:spPr>
      </p:pic>
      <p:pic>
        <p:nvPicPr>
          <p:cNvPr id="598" name="Google Shape;598;p88"/>
          <p:cNvPicPr preferRelativeResize="0"/>
          <p:nvPr/>
        </p:nvPicPr>
        <p:blipFill rotWithShape="1">
          <a:blip r:embed="rId4">
            <a:alphaModFix/>
          </a:blip>
          <a:srcRect/>
          <a:stretch/>
        </p:blipFill>
        <p:spPr>
          <a:xfrm>
            <a:off x="8183775" y="206775"/>
            <a:ext cx="773875" cy="416350"/>
          </a:xfrm>
          <a:prstGeom prst="rect">
            <a:avLst/>
          </a:prstGeom>
          <a:noFill/>
          <a:ln>
            <a:noFill/>
          </a:ln>
        </p:spPr>
      </p:pic>
      <p:sp>
        <p:nvSpPr>
          <p:cNvPr id="599" name="Google Shape;599;p88"/>
          <p:cNvSpPr txBox="1">
            <a:spLocks noGrp="1"/>
          </p:cNvSpPr>
          <p:nvPr>
            <p:ph type="ctrTitle" idx="4294967295"/>
          </p:nvPr>
        </p:nvSpPr>
        <p:spPr>
          <a:xfrm>
            <a:off x="305625" y="1627500"/>
            <a:ext cx="3116400" cy="18885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990"/>
              <a:buFont typeface="Arial"/>
              <a:buNone/>
            </a:pPr>
            <a:r>
              <a:rPr lang="pt-BR" sz="1620" b="1" i="0" u="none" strike="noStrike" cap="none">
                <a:solidFill>
                  <a:srgbClr val="2E2640"/>
                </a:solidFill>
                <a:latin typeface="Manrope"/>
                <a:ea typeface="Manrope"/>
                <a:cs typeface="Manrope"/>
                <a:sym typeface="Manrope"/>
              </a:rPr>
              <a:t>Queremos ser referência como </a:t>
            </a:r>
            <a:r>
              <a:rPr lang="pt-BR" sz="1620" b="1" i="0" u="none" strike="noStrike" cap="none">
                <a:solidFill>
                  <a:schemeClr val="lt1"/>
                </a:solidFill>
                <a:highlight>
                  <a:srgbClr val="855EDE"/>
                </a:highlight>
                <a:latin typeface="Manrope"/>
                <a:ea typeface="Manrope"/>
                <a:cs typeface="Manrope"/>
                <a:sym typeface="Manrope"/>
              </a:rPr>
              <a:t>a melhor faculdade de computação na América Latina</a:t>
            </a:r>
            <a:r>
              <a:rPr lang="pt-BR" sz="1620" b="1" i="0" u="none" strike="noStrike" cap="none">
                <a:solidFill>
                  <a:srgbClr val="2E2640"/>
                </a:solidFill>
                <a:latin typeface="Manrope"/>
                <a:ea typeface="Manrope"/>
                <a:cs typeface="Manrope"/>
                <a:sym typeface="Manrope"/>
              </a:rPr>
              <a:t> e faremos isso através de uma combinação de:</a:t>
            </a:r>
            <a:endParaRPr sz="1620" b="1" i="0" u="none" strike="noStrike" cap="none">
              <a:solidFill>
                <a:srgbClr val="2E2640"/>
              </a:solidFill>
              <a:latin typeface="Manrope"/>
              <a:ea typeface="Manrope"/>
              <a:cs typeface="Manrope"/>
              <a:sym typeface="Manrope"/>
            </a:endParaRPr>
          </a:p>
          <a:p>
            <a:pPr marL="0" marR="0" lvl="0" indent="0" algn="l" rtl="0">
              <a:lnSpc>
                <a:spcPct val="150000"/>
              </a:lnSpc>
              <a:spcBef>
                <a:spcPts val="0"/>
              </a:spcBef>
              <a:spcAft>
                <a:spcPts val="0"/>
              </a:spcAft>
              <a:buClr>
                <a:schemeClr val="dk1"/>
              </a:buClr>
              <a:buSzPts val="990"/>
              <a:buFont typeface="Arial"/>
              <a:buNone/>
            </a:pPr>
            <a:endParaRPr sz="1620" b="1" i="0" u="none" strike="noStrike" cap="none">
              <a:solidFill>
                <a:srgbClr val="2E2640"/>
              </a:solidFill>
              <a:latin typeface="Manrope"/>
              <a:ea typeface="Manrope"/>
              <a:cs typeface="Manrope"/>
              <a:sym typeface="Manrope"/>
            </a:endParaRPr>
          </a:p>
          <a:p>
            <a:pPr marL="0" marR="0" lvl="0" indent="0" algn="l" rtl="0">
              <a:lnSpc>
                <a:spcPct val="150000"/>
              </a:lnSpc>
              <a:spcBef>
                <a:spcPts val="0"/>
              </a:spcBef>
              <a:spcAft>
                <a:spcPts val="0"/>
              </a:spcAft>
              <a:buClr>
                <a:schemeClr val="dk1"/>
              </a:buClr>
              <a:buSzPts val="990"/>
              <a:buFont typeface="Arial"/>
              <a:buNone/>
            </a:pPr>
            <a:endParaRPr sz="1620" b="1" i="0" u="none" strike="noStrike" cap="none">
              <a:solidFill>
                <a:srgbClr val="2E2640"/>
              </a:solidFill>
              <a:latin typeface="Manrope"/>
              <a:ea typeface="Manrope"/>
              <a:cs typeface="Manrope"/>
              <a:sym typeface="Manrope"/>
            </a:endParaRPr>
          </a:p>
        </p:txBody>
      </p:sp>
      <p:sp>
        <p:nvSpPr>
          <p:cNvPr id="600" name="Google Shape;600;p88"/>
          <p:cNvSpPr/>
          <p:nvPr/>
        </p:nvSpPr>
        <p:spPr>
          <a:xfrm>
            <a:off x="4294600" y="962950"/>
            <a:ext cx="468600" cy="468600"/>
          </a:xfrm>
          <a:prstGeom prst="ellipse">
            <a:avLst/>
          </a:prstGeom>
          <a:solidFill>
            <a:srgbClr val="855E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88"/>
          <p:cNvSpPr txBox="1"/>
          <p:nvPr/>
        </p:nvSpPr>
        <p:spPr>
          <a:xfrm>
            <a:off x="4269700" y="904750"/>
            <a:ext cx="518400" cy="585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600"/>
              <a:buFont typeface="Arial"/>
              <a:buNone/>
            </a:pPr>
            <a:r>
              <a:rPr lang="pt-BR" sz="2600" b="1" i="0" u="none" strike="noStrike" cap="none">
                <a:solidFill>
                  <a:srgbClr val="FFFFFF"/>
                </a:solidFill>
                <a:latin typeface="Space Mono"/>
                <a:ea typeface="Space Mono"/>
                <a:cs typeface="Space Mono"/>
                <a:sym typeface="Space Mono"/>
              </a:rPr>
              <a:t>1</a:t>
            </a:r>
            <a:endParaRPr sz="2600" b="1" i="0" u="none" strike="noStrike" cap="none">
              <a:solidFill>
                <a:srgbClr val="FFFFFF"/>
              </a:solidFill>
              <a:latin typeface="Space Mono"/>
              <a:ea typeface="Space Mono"/>
              <a:cs typeface="Space Mono"/>
              <a:sym typeface="Space Mono"/>
            </a:endParaRPr>
          </a:p>
        </p:txBody>
      </p:sp>
      <p:sp>
        <p:nvSpPr>
          <p:cNvPr id="602" name="Google Shape;602;p88"/>
          <p:cNvSpPr txBox="1"/>
          <p:nvPr/>
        </p:nvSpPr>
        <p:spPr>
          <a:xfrm>
            <a:off x="4940225" y="747400"/>
            <a:ext cx="283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pt-BR" sz="1600" b="1" i="0" u="none" strike="noStrike" cap="none">
                <a:solidFill>
                  <a:schemeClr val="lt1"/>
                </a:solidFill>
                <a:latin typeface="Space Mono"/>
                <a:ea typeface="Space Mono"/>
                <a:cs typeface="Space Mono"/>
                <a:sym typeface="Space Mono"/>
              </a:rPr>
              <a:t>ENSINO POR PROJETOS</a:t>
            </a:r>
            <a:endParaRPr sz="1600" b="1" i="0" u="none" strike="noStrike" cap="none">
              <a:solidFill>
                <a:schemeClr val="lt1"/>
              </a:solidFill>
              <a:latin typeface="Space Mono"/>
              <a:ea typeface="Space Mono"/>
              <a:cs typeface="Space Mono"/>
              <a:sym typeface="Space Mono"/>
            </a:endParaRPr>
          </a:p>
        </p:txBody>
      </p:sp>
      <p:sp>
        <p:nvSpPr>
          <p:cNvPr id="603" name="Google Shape;603;p88"/>
          <p:cNvSpPr txBox="1">
            <a:spLocks noGrp="1"/>
          </p:cNvSpPr>
          <p:nvPr>
            <p:ph type="ctrTitle" idx="4294967295"/>
          </p:nvPr>
        </p:nvSpPr>
        <p:spPr>
          <a:xfrm>
            <a:off x="4940225" y="1064925"/>
            <a:ext cx="2964000" cy="58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990"/>
              <a:buFont typeface="Arial"/>
              <a:buNone/>
            </a:pPr>
            <a:r>
              <a:rPr lang="pt-BR" sz="1120" b="0" i="0" u="none" strike="noStrike" cap="none">
                <a:solidFill>
                  <a:schemeClr val="lt1"/>
                </a:solidFill>
                <a:latin typeface="Manrope"/>
                <a:ea typeface="Manrope"/>
                <a:cs typeface="Manrope"/>
                <a:sym typeface="Manrope"/>
              </a:rPr>
              <a:t>Integrando competências de computação, negócios e liderança</a:t>
            </a: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p:txBody>
      </p:sp>
      <p:sp>
        <p:nvSpPr>
          <p:cNvPr id="604" name="Google Shape;604;p88"/>
          <p:cNvSpPr/>
          <p:nvPr/>
        </p:nvSpPr>
        <p:spPr>
          <a:xfrm>
            <a:off x="4294600" y="1878838"/>
            <a:ext cx="468600" cy="468600"/>
          </a:xfrm>
          <a:prstGeom prst="ellipse">
            <a:avLst/>
          </a:prstGeom>
          <a:solidFill>
            <a:srgbClr val="855E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88"/>
          <p:cNvSpPr txBox="1"/>
          <p:nvPr/>
        </p:nvSpPr>
        <p:spPr>
          <a:xfrm>
            <a:off x="4269700" y="1820638"/>
            <a:ext cx="518400" cy="585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600"/>
              <a:buFont typeface="Arial"/>
              <a:buNone/>
            </a:pPr>
            <a:r>
              <a:rPr lang="pt-BR" sz="2600" b="1" i="0" u="none" strike="noStrike" cap="none">
                <a:solidFill>
                  <a:srgbClr val="FFFFFF"/>
                </a:solidFill>
                <a:latin typeface="Space Mono"/>
                <a:ea typeface="Space Mono"/>
                <a:cs typeface="Space Mono"/>
                <a:sym typeface="Space Mono"/>
              </a:rPr>
              <a:t>2</a:t>
            </a:r>
            <a:endParaRPr sz="2600" b="1" i="0" u="none" strike="noStrike" cap="none">
              <a:solidFill>
                <a:srgbClr val="FFFFFF"/>
              </a:solidFill>
              <a:latin typeface="Space Mono"/>
              <a:ea typeface="Space Mono"/>
              <a:cs typeface="Space Mono"/>
              <a:sym typeface="Space Mono"/>
            </a:endParaRPr>
          </a:p>
        </p:txBody>
      </p:sp>
      <p:sp>
        <p:nvSpPr>
          <p:cNvPr id="606" name="Google Shape;606;p88"/>
          <p:cNvSpPr txBox="1"/>
          <p:nvPr/>
        </p:nvSpPr>
        <p:spPr>
          <a:xfrm>
            <a:off x="4940225" y="1739500"/>
            <a:ext cx="3483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pt-BR" sz="1600" b="1" i="0" u="none" strike="noStrike" cap="none">
                <a:solidFill>
                  <a:schemeClr val="lt1"/>
                </a:solidFill>
                <a:latin typeface="Space Mono"/>
                <a:ea typeface="Space Mono"/>
                <a:cs typeface="Space Mono"/>
                <a:sym typeface="Space Mono"/>
              </a:rPr>
              <a:t>INFRAESTRUTURA DE PONTA</a:t>
            </a:r>
            <a:endParaRPr sz="1600" b="1" i="0" u="none" strike="noStrike" cap="none">
              <a:solidFill>
                <a:schemeClr val="lt1"/>
              </a:solidFill>
              <a:latin typeface="Space Mono"/>
              <a:ea typeface="Space Mono"/>
              <a:cs typeface="Space Mono"/>
              <a:sym typeface="Space Mono"/>
            </a:endParaRPr>
          </a:p>
        </p:txBody>
      </p:sp>
      <p:sp>
        <p:nvSpPr>
          <p:cNvPr id="607" name="Google Shape;607;p88"/>
          <p:cNvSpPr txBox="1">
            <a:spLocks noGrp="1"/>
          </p:cNvSpPr>
          <p:nvPr>
            <p:ph type="ctrTitle" idx="4294967295"/>
          </p:nvPr>
        </p:nvSpPr>
        <p:spPr>
          <a:xfrm>
            <a:off x="4940225" y="2057020"/>
            <a:ext cx="2964000" cy="348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990"/>
              <a:buFont typeface="Arial"/>
              <a:buNone/>
            </a:pPr>
            <a:r>
              <a:rPr lang="pt-BR" sz="1120" b="0" i="0" u="none" strike="noStrike" cap="none">
                <a:solidFill>
                  <a:schemeClr val="lt1"/>
                </a:solidFill>
                <a:latin typeface="Manrope"/>
                <a:ea typeface="Manrope"/>
                <a:cs typeface="Manrope"/>
                <a:sym typeface="Manrope"/>
              </a:rPr>
              <a:t>Tecnológica e física </a:t>
            </a: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p:txBody>
      </p:sp>
      <p:sp>
        <p:nvSpPr>
          <p:cNvPr id="608" name="Google Shape;608;p88"/>
          <p:cNvSpPr/>
          <p:nvPr/>
        </p:nvSpPr>
        <p:spPr>
          <a:xfrm>
            <a:off x="4294600" y="2718550"/>
            <a:ext cx="468600" cy="468600"/>
          </a:xfrm>
          <a:prstGeom prst="ellipse">
            <a:avLst/>
          </a:prstGeom>
          <a:solidFill>
            <a:srgbClr val="855E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88"/>
          <p:cNvSpPr txBox="1"/>
          <p:nvPr/>
        </p:nvSpPr>
        <p:spPr>
          <a:xfrm>
            <a:off x="4269700" y="2660350"/>
            <a:ext cx="518400" cy="585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600"/>
              <a:buFont typeface="Arial"/>
              <a:buNone/>
            </a:pPr>
            <a:r>
              <a:rPr lang="pt-BR" sz="2600" b="1" i="0" u="none" strike="noStrike" cap="none">
                <a:solidFill>
                  <a:srgbClr val="FFFFFF"/>
                </a:solidFill>
                <a:latin typeface="Space Mono"/>
                <a:ea typeface="Space Mono"/>
                <a:cs typeface="Space Mono"/>
                <a:sym typeface="Space Mono"/>
              </a:rPr>
              <a:t>3</a:t>
            </a:r>
            <a:endParaRPr sz="2600" b="1" i="0" u="none" strike="noStrike" cap="none">
              <a:solidFill>
                <a:srgbClr val="FFFFFF"/>
              </a:solidFill>
              <a:latin typeface="Space Mono"/>
              <a:ea typeface="Space Mono"/>
              <a:cs typeface="Space Mono"/>
              <a:sym typeface="Space Mono"/>
            </a:endParaRPr>
          </a:p>
        </p:txBody>
      </p:sp>
      <p:sp>
        <p:nvSpPr>
          <p:cNvPr id="610" name="Google Shape;610;p88"/>
          <p:cNvSpPr txBox="1"/>
          <p:nvPr/>
        </p:nvSpPr>
        <p:spPr>
          <a:xfrm>
            <a:off x="4940225" y="2503000"/>
            <a:ext cx="283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pt-BR" sz="1600" b="1" i="0" u="none" strike="noStrike" cap="none">
                <a:solidFill>
                  <a:schemeClr val="lt1"/>
                </a:solidFill>
                <a:latin typeface="Space Mono"/>
                <a:ea typeface="Space Mono"/>
                <a:cs typeface="Space Mono"/>
                <a:sym typeface="Space Mono"/>
              </a:rPr>
              <a:t>DOCENTES ENGAJADOS </a:t>
            </a:r>
            <a:endParaRPr sz="1600" b="1" i="0" u="none" strike="noStrike" cap="none">
              <a:solidFill>
                <a:schemeClr val="lt1"/>
              </a:solidFill>
              <a:latin typeface="Space Mono"/>
              <a:ea typeface="Space Mono"/>
              <a:cs typeface="Space Mono"/>
              <a:sym typeface="Space Mono"/>
            </a:endParaRPr>
          </a:p>
        </p:txBody>
      </p:sp>
      <p:sp>
        <p:nvSpPr>
          <p:cNvPr id="611" name="Google Shape;611;p88"/>
          <p:cNvSpPr txBox="1">
            <a:spLocks noGrp="1"/>
          </p:cNvSpPr>
          <p:nvPr>
            <p:ph type="ctrTitle" idx="4294967295"/>
          </p:nvPr>
        </p:nvSpPr>
        <p:spPr>
          <a:xfrm>
            <a:off x="4940225" y="2820525"/>
            <a:ext cx="2964000" cy="58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990"/>
              <a:buFont typeface="Arial"/>
              <a:buNone/>
            </a:pPr>
            <a:r>
              <a:rPr lang="pt-BR" sz="1120" b="0" i="0" u="none" strike="noStrike" cap="none">
                <a:solidFill>
                  <a:schemeClr val="lt1"/>
                </a:solidFill>
                <a:latin typeface="Manrope"/>
                <a:ea typeface="Manrope"/>
                <a:cs typeface="Manrope"/>
                <a:sym typeface="Manrope"/>
              </a:rPr>
              <a:t>Que gostem de problemas complexos e do relacionamento com aluno</a:t>
            </a: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p:txBody>
      </p:sp>
      <p:sp>
        <p:nvSpPr>
          <p:cNvPr id="612" name="Google Shape;612;p88"/>
          <p:cNvSpPr/>
          <p:nvPr/>
        </p:nvSpPr>
        <p:spPr>
          <a:xfrm>
            <a:off x="4294600" y="3715600"/>
            <a:ext cx="468600" cy="468600"/>
          </a:xfrm>
          <a:prstGeom prst="ellipse">
            <a:avLst/>
          </a:prstGeom>
          <a:solidFill>
            <a:srgbClr val="855E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88"/>
          <p:cNvSpPr txBox="1"/>
          <p:nvPr/>
        </p:nvSpPr>
        <p:spPr>
          <a:xfrm>
            <a:off x="4269700" y="3657400"/>
            <a:ext cx="518400" cy="585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600"/>
              <a:buFont typeface="Arial"/>
              <a:buNone/>
            </a:pPr>
            <a:r>
              <a:rPr lang="pt-BR" sz="2600" b="1" i="0" u="none" strike="noStrike" cap="none">
                <a:solidFill>
                  <a:srgbClr val="FFFFFF"/>
                </a:solidFill>
                <a:latin typeface="Space Mono"/>
                <a:ea typeface="Space Mono"/>
                <a:cs typeface="Space Mono"/>
                <a:sym typeface="Space Mono"/>
              </a:rPr>
              <a:t>4</a:t>
            </a:r>
            <a:endParaRPr sz="2600" b="1" i="0" u="none" strike="noStrike" cap="none">
              <a:solidFill>
                <a:srgbClr val="FFFFFF"/>
              </a:solidFill>
              <a:latin typeface="Space Mono"/>
              <a:ea typeface="Space Mono"/>
              <a:cs typeface="Space Mono"/>
              <a:sym typeface="Space Mono"/>
            </a:endParaRPr>
          </a:p>
        </p:txBody>
      </p:sp>
      <p:sp>
        <p:nvSpPr>
          <p:cNvPr id="614" name="Google Shape;614;p88"/>
          <p:cNvSpPr txBox="1"/>
          <p:nvPr/>
        </p:nvSpPr>
        <p:spPr>
          <a:xfrm>
            <a:off x="4940225" y="3500050"/>
            <a:ext cx="283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pt-BR" sz="1600" b="1" i="0" u="none" strike="noStrike" cap="none">
                <a:solidFill>
                  <a:schemeClr val="lt1"/>
                </a:solidFill>
                <a:latin typeface="Space Mono"/>
                <a:ea typeface="Space Mono"/>
                <a:cs typeface="Space Mono"/>
                <a:sym typeface="Space Mono"/>
              </a:rPr>
              <a:t>ALUNO NO CENTRO  </a:t>
            </a:r>
            <a:endParaRPr sz="1600" b="1" i="0" u="none" strike="noStrike" cap="none">
              <a:solidFill>
                <a:schemeClr val="lt1"/>
              </a:solidFill>
              <a:latin typeface="Space Mono"/>
              <a:ea typeface="Space Mono"/>
              <a:cs typeface="Space Mono"/>
              <a:sym typeface="Space Mono"/>
            </a:endParaRPr>
          </a:p>
        </p:txBody>
      </p:sp>
      <p:sp>
        <p:nvSpPr>
          <p:cNvPr id="615" name="Google Shape;615;p88"/>
          <p:cNvSpPr txBox="1">
            <a:spLocks noGrp="1"/>
          </p:cNvSpPr>
          <p:nvPr>
            <p:ph type="ctrTitle" idx="4294967295"/>
          </p:nvPr>
        </p:nvSpPr>
        <p:spPr>
          <a:xfrm>
            <a:off x="4940225" y="3817575"/>
            <a:ext cx="2964000" cy="58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990"/>
              <a:buFont typeface="Arial"/>
              <a:buNone/>
            </a:pPr>
            <a:r>
              <a:rPr lang="pt-BR" sz="1120" b="0" i="0" u="none" strike="noStrike" cap="none">
                <a:solidFill>
                  <a:schemeClr val="lt1"/>
                </a:solidFill>
                <a:latin typeface="Manrope"/>
                <a:ea typeface="Manrope"/>
                <a:cs typeface="Manrope"/>
                <a:sym typeface="Manrope"/>
              </a:rPr>
              <a:t>Com perfil resiliente, curioso e apaixonado por tecnologia</a:t>
            </a: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a:p>
            <a:pPr marL="0" marR="0" lvl="0" indent="0" algn="l" rtl="0">
              <a:lnSpc>
                <a:spcPct val="115000"/>
              </a:lnSpc>
              <a:spcBef>
                <a:spcPts val="0"/>
              </a:spcBef>
              <a:spcAft>
                <a:spcPts val="0"/>
              </a:spcAft>
              <a:buClr>
                <a:schemeClr val="dk1"/>
              </a:buClr>
              <a:buSzPts val="990"/>
              <a:buFont typeface="Arial"/>
              <a:buNone/>
            </a:pPr>
            <a:endParaRPr sz="1120" b="0" i="0" u="none" strike="noStrike" cap="none">
              <a:solidFill>
                <a:schemeClr val="lt1"/>
              </a:solidFill>
              <a:latin typeface="Manrope"/>
              <a:ea typeface="Manrope"/>
              <a:cs typeface="Manrope"/>
              <a:sym typeface="Manrope"/>
            </a:endParaRPr>
          </a:p>
        </p:txBody>
      </p:sp>
      <p:pic>
        <p:nvPicPr>
          <p:cNvPr id="616" name="Google Shape;616;p88"/>
          <p:cNvPicPr preferRelativeResize="0"/>
          <p:nvPr/>
        </p:nvPicPr>
        <p:blipFill rotWithShape="1">
          <a:blip r:embed="rId3">
            <a:alphaModFix/>
          </a:blip>
          <a:srcRect/>
          <a:stretch/>
        </p:blipFill>
        <p:spPr>
          <a:xfrm>
            <a:off x="2004725" y="-63625"/>
            <a:ext cx="4425902" cy="1115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E2640"/>
        </a:solidFill>
        <a:effectLst/>
      </p:bgPr>
    </p:bg>
    <p:spTree>
      <p:nvGrpSpPr>
        <p:cNvPr id="1" name="Shape 620"/>
        <p:cNvGrpSpPr/>
        <p:nvPr/>
      </p:nvGrpSpPr>
      <p:grpSpPr>
        <a:xfrm>
          <a:off x="0" y="0"/>
          <a:ext cx="0" cy="0"/>
          <a:chOff x="0" y="0"/>
          <a:chExt cx="0" cy="0"/>
        </a:xfrm>
      </p:grpSpPr>
      <p:pic>
        <p:nvPicPr>
          <p:cNvPr id="621" name="Google Shape;621;p89"/>
          <p:cNvPicPr preferRelativeResize="0"/>
          <p:nvPr/>
        </p:nvPicPr>
        <p:blipFill rotWithShape="1">
          <a:blip r:embed="rId3">
            <a:alphaModFix/>
          </a:blip>
          <a:srcRect/>
          <a:stretch/>
        </p:blipFill>
        <p:spPr>
          <a:xfrm>
            <a:off x="8183775" y="206775"/>
            <a:ext cx="773875" cy="416350"/>
          </a:xfrm>
          <a:prstGeom prst="rect">
            <a:avLst/>
          </a:prstGeom>
          <a:noFill/>
          <a:ln>
            <a:noFill/>
          </a:ln>
        </p:spPr>
      </p:pic>
      <p:pic>
        <p:nvPicPr>
          <p:cNvPr id="622" name="Google Shape;622;p89"/>
          <p:cNvPicPr preferRelativeResize="0"/>
          <p:nvPr/>
        </p:nvPicPr>
        <p:blipFill rotWithShape="1">
          <a:blip r:embed="rId4">
            <a:alphaModFix/>
          </a:blip>
          <a:srcRect/>
          <a:stretch/>
        </p:blipFill>
        <p:spPr>
          <a:xfrm>
            <a:off x="-1231350" y="-152225"/>
            <a:ext cx="6085751" cy="1533400"/>
          </a:xfrm>
          <a:prstGeom prst="rect">
            <a:avLst/>
          </a:prstGeom>
          <a:noFill/>
          <a:ln>
            <a:noFill/>
          </a:ln>
        </p:spPr>
      </p:pic>
      <p:pic>
        <p:nvPicPr>
          <p:cNvPr id="623" name="Google Shape;623;p89"/>
          <p:cNvPicPr preferRelativeResize="0"/>
          <p:nvPr/>
        </p:nvPicPr>
        <p:blipFill rotWithShape="1">
          <a:blip r:embed="rId4">
            <a:alphaModFix/>
          </a:blip>
          <a:srcRect/>
          <a:stretch/>
        </p:blipFill>
        <p:spPr>
          <a:xfrm>
            <a:off x="3888375" y="4097525"/>
            <a:ext cx="6085751" cy="1533400"/>
          </a:xfrm>
          <a:prstGeom prst="rect">
            <a:avLst/>
          </a:prstGeom>
          <a:noFill/>
          <a:ln>
            <a:noFill/>
          </a:ln>
        </p:spPr>
      </p:pic>
      <p:sp>
        <p:nvSpPr>
          <p:cNvPr id="624" name="Google Shape;624;p89"/>
          <p:cNvSpPr txBox="1"/>
          <p:nvPr/>
        </p:nvSpPr>
        <p:spPr>
          <a:xfrm>
            <a:off x="446875" y="892975"/>
            <a:ext cx="3829800" cy="631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900"/>
              <a:buFont typeface="Arial"/>
              <a:buNone/>
            </a:pPr>
            <a:r>
              <a:rPr lang="pt-BR" sz="2900" b="1">
                <a:solidFill>
                  <a:schemeClr val="lt1"/>
                </a:solidFill>
                <a:latin typeface="Space Mono"/>
                <a:ea typeface="Space Mono"/>
                <a:cs typeface="Space Mono"/>
                <a:sym typeface="Space Mono"/>
              </a:rPr>
              <a:t>CHAMADA</a:t>
            </a:r>
            <a:endParaRPr sz="2900" b="1" i="0" u="none" strike="noStrike" cap="none">
              <a:solidFill>
                <a:schemeClr val="lt1"/>
              </a:solidFill>
              <a:latin typeface="Space Mono"/>
              <a:ea typeface="Space Mono"/>
              <a:cs typeface="Space Mono"/>
              <a:sym typeface="Space Mono"/>
            </a:endParaRPr>
          </a:p>
        </p:txBody>
      </p:sp>
      <p:cxnSp>
        <p:nvCxnSpPr>
          <p:cNvPr id="625" name="Google Shape;625;p89"/>
          <p:cNvCxnSpPr/>
          <p:nvPr/>
        </p:nvCxnSpPr>
        <p:spPr>
          <a:xfrm>
            <a:off x="-174350" y="1524175"/>
            <a:ext cx="4138200" cy="0"/>
          </a:xfrm>
          <a:prstGeom prst="straightConnector1">
            <a:avLst/>
          </a:prstGeom>
          <a:noFill/>
          <a:ln w="9525" cap="flat" cmpd="sng">
            <a:solidFill>
              <a:srgbClr val="ECECEC"/>
            </a:solidFill>
            <a:prstDash val="solid"/>
            <a:round/>
            <a:headEnd type="none" w="sm" len="sm"/>
            <a:tailEnd type="none" w="sm" len="sm"/>
          </a:ln>
        </p:spPr>
      </p:cxnSp>
      <p:sp>
        <p:nvSpPr>
          <p:cNvPr id="626" name="Google Shape;626;p89"/>
          <p:cNvSpPr/>
          <p:nvPr/>
        </p:nvSpPr>
        <p:spPr>
          <a:xfrm>
            <a:off x="417650" y="2571750"/>
            <a:ext cx="1780200" cy="1704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89"/>
          <p:cNvSpPr txBox="1">
            <a:spLocks noGrp="1"/>
          </p:cNvSpPr>
          <p:nvPr>
            <p:ph type="ctrTitle" idx="4294967295"/>
          </p:nvPr>
        </p:nvSpPr>
        <p:spPr>
          <a:xfrm>
            <a:off x="427550" y="2603450"/>
            <a:ext cx="1780200" cy="1750200"/>
          </a:xfrm>
          <a:prstGeom prst="rect">
            <a:avLst/>
          </a:prstGeom>
          <a:noFill/>
          <a:ln>
            <a:noFill/>
          </a:ln>
        </p:spPr>
        <p:txBody>
          <a:bodyPr spcFirstLastPara="1" wrap="square" lIns="91425" tIns="91425" rIns="91425" bIns="91425" anchor="t" anchorCtr="0">
            <a:noAutofit/>
          </a:bodyPr>
          <a:lstStyle/>
          <a:p>
            <a:pPr marL="172800" marR="0" lvl="0" indent="-149900" algn="l" rtl="0">
              <a:lnSpc>
                <a:spcPct val="115000"/>
              </a:lnSpc>
              <a:spcBef>
                <a:spcPts val="0"/>
              </a:spcBef>
              <a:spcAft>
                <a:spcPts val="0"/>
              </a:spcAft>
              <a:buClr>
                <a:srgbClr val="2E2640"/>
              </a:buClr>
              <a:buSzPts val="1000"/>
              <a:buFont typeface="Manrope"/>
              <a:buChar char="❏"/>
            </a:pPr>
            <a:r>
              <a:rPr lang="pt-BR" sz="1000" b="1">
                <a:latin typeface="Manrope"/>
                <a:ea typeface="Manrope"/>
                <a:cs typeface="Manrope"/>
                <a:sym typeface="Manrope"/>
              </a:rPr>
              <a:t>Lorem ipsum dolor sit amet, consectetur adipiscing elit.</a:t>
            </a:r>
            <a:endParaRPr sz="1000" b="1">
              <a:latin typeface="Manrope"/>
              <a:ea typeface="Manrope"/>
              <a:cs typeface="Manrope"/>
              <a:sym typeface="Manrope"/>
            </a:endParaRPr>
          </a:p>
          <a:p>
            <a:pPr marL="0" marR="0" lvl="0" indent="0" algn="l" rtl="0">
              <a:lnSpc>
                <a:spcPct val="115000"/>
              </a:lnSpc>
              <a:spcBef>
                <a:spcPts val="0"/>
              </a:spcBef>
              <a:spcAft>
                <a:spcPts val="0"/>
              </a:spcAft>
              <a:buNone/>
            </a:pPr>
            <a:endParaRPr sz="1000" b="1">
              <a:latin typeface="Manrope"/>
              <a:ea typeface="Manrope"/>
              <a:cs typeface="Manrope"/>
              <a:sym typeface="Manrope"/>
            </a:endParaRPr>
          </a:p>
          <a:p>
            <a:pPr marL="172800" marR="0" lvl="0" indent="-149900" algn="l" rtl="0">
              <a:lnSpc>
                <a:spcPct val="115000"/>
              </a:lnSpc>
              <a:spcBef>
                <a:spcPts val="0"/>
              </a:spcBef>
              <a:spcAft>
                <a:spcPts val="0"/>
              </a:spcAft>
              <a:buClr>
                <a:srgbClr val="2E2640"/>
              </a:buClr>
              <a:buSzPts val="1000"/>
              <a:buFont typeface="Manrope"/>
              <a:buChar char="❏"/>
            </a:pPr>
            <a:r>
              <a:rPr lang="pt-BR" sz="1000" b="1">
                <a:latin typeface="Manrope"/>
                <a:ea typeface="Manrope"/>
                <a:cs typeface="Manrope"/>
                <a:sym typeface="Manrope"/>
              </a:rPr>
              <a:t>Proin ultrices purus a sapien aliquam, vitae faucibus </a:t>
            </a:r>
            <a:endParaRPr sz="1000" b="1" i="0" u="none" strike="noStrike" cap="none">
              <a:solidFill>
                <a:srgbClr val="2E2640"/>
              </a:solidFill>
              <a:latin typeface="Manrope"/>
              <a:ea typeface="Manrope"/>
              <a:cs typeface="Manrope"/>
              <a:sym typeface="Manrope"/>
            </a:endParaRPr>
          </a:p>
        </p:txBody>
      </p:sp>
      <p:sp>
        <p:nvSpPr>
          <p:cNvPr id="628" name="Google Shape;628;p89"/>
          <p:cNvSpPr/>
          <p:nvPr/>
        </p:nvSpPr>
        <p:spPr>
          <a:xfrm>
            <a:off x="2454925" y="2571750"/>
            <a:ext cx="2113200" cy="1704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89"/>
          <p:cNvSpPr/>
          <p:nvPr/>
        </p:nvSpPr>
        <p:spPr>
          <a:xfrm>
            <a:off x="4839000" y="2571750"/>
            <a:ext cx="1842900" cy="1704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89"/>
          <p:cNvSpPr/>
          <p:nvPr/>
        </p:nvSpPr>
        <p:spPr>
          <a:xfrm>
            <a:off x="6939225" y="2571825"/>
            <a:ext cx="1780200" cy="1704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89"/>
          <p:cNvSpPr txBox="1"/>
          <p:nvPr/>
        </p:nvSpPr>
        <p:spPr>
          <a:xfrm>
            <a:off x="1097750" y="2024400"/>
            <a:ext cx="1066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000"/>
              <a:buFont typeface="Arial"/>
              <a:buNone/>
            </a:pPr>
            <a:r>
              <a:rPr lang="pt-BR" sz="1000" b="1">
                <a:solidFill>
                  <a:schemeClr val="lt1"/>
                </a:solidFill>
                <a:latin typeface="Space Mono"/>
                <a:ea typeface="Space Mono"/>
                <a:cs typeface="Space Mono"/>
                <a:sym typeface="Space Mono"/>
              </a:rPr>
              <a:t>TÓPICO 1</a:t>
            </a:r>
            <a:endParaRPr sz="1000" b="1" i="0" u="none" strike="noStrike" cap="none">
              <a:solidFill>
                <a:schemeClr val="lt1"/>
              </a:solidFill>
              <a:latin typeface="Space Mono"/>
              <a:ea typeface="Space Mono"/>
              <a:cs typeface="Space Mono"/>
              <a:sym typeface="Space Mono"/>
            </a:endParaRPr>
          </a:p>
        </p:txBody>
      </p:sp>
      <p:pic>
        <p:nvPicPr>
          <p:cNvPr id="632" name="Google Shape;632;p89"/>
          <p:cNvPicPr preferRelativeResize="0"/>
          <p:nvPr/>
        </p:nvPicPr>
        <p:blipFill rotWithShape="1">
          <a:blip r:embed="rId5">
            <a:alphaModFix/>
          </a:blip>
          <a:srcRect/>
          <a:stretch/>
        </p:blipFill>
        <p:spPr>
          <a:xfrm>
            <a:off x="294475" y="1662113"/>
            <a:ext cx="955800" cy="955800"/>
          </a:xfrm>
          <a:prstGeom prst="rect">
            <a:avLst/>
          </a:prstGeom>
          <a:noFill/>
          <a:ln>
            <a:noFill/>
          </a:ln>
        </p:spPr>
      </p:pic>
      <p:pic>
        <p:nvPicPr>
          <p:cNvPr id="633" name="Google Shape;633;p89"/>
          <p:cNvPicPr preferRelativeResize="0"/>
          <p:nvPr/>
        </p:nvPicPr>
        <p:blipFill rotWithShape="1">
          <a:blip r:embed="rId6">
            <a:alphaModFix/>
          </a:blip>
          <a:srcRect/>
          <a:stretch/>
        </p:blipFill>
        <p:spPr>
          <a:xfrm>
            <a:off x="4613250" y="1637475"/>
            <a:ext cx="1005051" cy="1005075"/>
          </a:xfrm>
          <a:prstGeom prst="rect">
            <a:avLst/>
          </a:prstGeom>
          <a:noFill/>
          <a:ln>
            <a:noFill/>
          </a:ln>
        </p:spPr>
      </p:pic>
      <p:pic>
        <p:nvPicPr>
          <p:cNvPr id="634" name="Google Shape;634;p89"/>
          <p:cNvPicPr preferRelativeResize="0"/>
          <p:nvPr/>
        </p:nvPicPr>
        <p:blipFill rotWithShape="1">
          <a:blip r:embed="rId7">
            <a:alphaModFix/>
          </a:blip>
          <a:srcRect/>
          <a:stretch/>
        </p:blipFill>
        <p:spPr>
          <a:xfrm>
            <a:off x="2442838" y="1753074"/>
            <a:ext cx="773876" cy="773876"/>
          </a:xfrm>
          <a:prstGeom prst="rect">
            <a:avLst/>
          </a:prstGeom>
          <a:noFill/>
          <a:ln>
            <a:noFill/>
          </a:ln>
        </p:spPr>
      </p:pic>
      <p:pic>
        <p:nvPicPr>
          <p:cNvPr id="635" name="Google Shape;635;p89"/>
          <p:cNvPicPr preferRelativeResize="0"/>
          <p:nvPr/>
        </p:nvPicPr>
        <p:blipFill rotWithShape="1">
          <a:blip r:embed="rId8">
            <a:alphaModFix/>
          </a:blip>
          <a:srcRect/>
          <a:stretch/>
        </p:blipFill>
        <p:spPr>
          <a:xfrm>
            <a:off x="6786250" y="1753077"/>
            <a:ext cx="773876" cy="773876"/>
          </a:xfrm>
          <a:prstGeom prst="rect">
            <a:avLst/>
          </a:prstGeom>
          <a:noFill/>
          <a:ln>
            <a:noFill/>
          </a:ln>
        </p:spPr>
      </p:pic>
      <p:sp>
        <p:nvSpPr>
          <p:cNvPr id="636" name="Google Shape;636;p89"/>
          <p:cNvSpPr txBox="1"/>
          <p:nvPr/>
        </p:nvSpPr>
        <p:spPr>
          <a:xfrm>
            <a:off x="3216725" y="2024400"/>
            <a:ext cx="1066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000"/>
              <a:buFont typeface="Arial"/>
              <a:buNone/>
            </a:pPr>
            <a:r>
              <a:rPr lang="pt-BR" sz="1000" b="1">
                <a:solidFill>
                  <a:schemeClr val="lt1"/>
                </a:solidFill>
                <a:latin typeface="Space Mono"/>
                <a:ea typeface="Space Mono"/>
                <a:cs typeface="Space Mono"/>
                <a:sym typeface="Space Mono"/>
              </a:rPr>
              <a:t>TÓPICO 2</a:t>
            </a:r>
            <a:endParaRPr sz="1000" b="1" i="0" u="none" strike="noStrike" cap="none">
              <a:solidFill>
                <a:schemeClr val="lt1"/>
              </a:solidFill>
              <a:latin typeface="Space Mono"/>
              <a:ea typeface="Space Mono"/>
              <a:cs typeface="Space Mono"/>
              <a:sym typeface="Space Mono"/>
            </a:endParaRPr>
          </a:p>
        </p:txBody>
      </p:sp>
      <p:sp>
        <p:nvSpPr>
          <p:cNvPr id="637" name="Google Shape;637;p89"/>
          <p:cNvSpPr txBox="1"/>
          <p:nvPr/>
        </p:nvSpPr>
        <p:spPr>
          <a:xfrm>
            <a:off x="5432300" y="1970675"/>
            <a:ext cx="1066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000"/>
              <a:buFont typeface="Arial"/>
              <a:buNone/>
            </a:pPr>
            <a:r>
              <a:rPr lang="pt-BR" sz="1000" b="1">
                <a:solidFill>
                  <a:schemeClr val="lt1"/>
                </a:solidFill>
                <a:latin typeface="Space Mono"/>
                <a:ea typeface="Space Mono"/>
                <a:cs typeface="Space Mono"/>
                <a:sym typeface="Space Mono"/>
              </a:rPr>
              <a:t>TÓPICO 3</a:t>
            </a:r>
            <a:endParaRPr sz="1000" b="1" i="0" u="none" strike="noStrike" cap="none">
              <a:solidFill>
                <a:schemeClr val="lt1"/>
              </a:solidFill>
              <a:latin typeface="Space Mono"/>
              <a:ea typeface="Space Mono"/>
              <a:cs typeface="Space Mono"/>
              <a:sym typeface="Space Mono"/>
            </a:endParaRPr>
          </a:p>
        </p:txBody>
      </p:sp>
      <p:sp>
        <p:nvSpPr>
          <p:cNvPr id="638" name="Google Shape;638;p89"/>
          <p:cNvSpPr txBox="1"/>
          <p:nvPr/>
        </p:nvSpPr>
        <p:spPr>
          <a:xfrm>
            <a:off x="7498325" y="1970663"/>
            <a:ext cx="1066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000"/>
              <a:buFont typeface="Arial"/>
              <a:buNone/>
            </a:pPr>
            <a:r>
              <a:rPr lang="pt-BR" sz="1000" b="1">
                <a:solidFill>
                  <a:schemeClr val="lt1"/>
                </a:solidFill>
                <a:latin typeface="Space Mono"/>
                <a:ea typeface="Space Mono"/>
                <a:cs typeface="Space Mono"/>
                <a:sym typeface="Space Mono"/>
              </a:rPr>
              <a:t>TÓPICO 4</a:t>
            </a:r>
            <a:endParaRPr sz="1000" b="1" i="0" u="none" strike="noStrike" cap="none">
              <a:solidFill>
                <a:schemeClr val="lt1"/>
              </a:solidFill>
              <a:latin typeface="Space Mono"/>
              <a:ea typeface="Space Mono"/>
              <a:cs typeface="Space Mono"/>
              <a:sym typeface="Space Mono"/>
            </a:endParaRPr>
          </a:p>
        </p:txBody>
      </p:sp>
      <p:sp>
        <p:nvSpPr>
          <p:cNvPr id="639" name="Google Shape;639;p89"/>
          <p:cNvSpPr txBox="1">
            <a:spLocks noGrp="1"/>
          </p:cNvSpPr>
          <p:nvPr>
            <p:ph type="ctrTitle" idx="4294967295"/>
          </p:nvPr>
        </p:nvSpPr>
        <p:spPr>
          <a:xfrm>
            <a:off x="2574575" y="2642550"/>
            <a:ext cx="1780200" cy="1750200"/>
          </a:xfrm>
          <a:prstGeom prst="rect">
            <a:avLst/>
          </a:prstGeom>
          <a:noFill/>
          <a:ln>
            <a:noFill/>
          </a:ln>
        </p:spPr>
        <p:txBody>
          <a:bodyPr spcFirstLastPara="1" wrap="square" lIns="91425" tIns="91425" rIns="91425" bIns="91425" anchor="t" anchorCtr="0">
            <a:noAutofit/>
          </a:bodyPr>
          <a:lstStyle/>
          <a:p>
            <a:pPr marL="172800" marR="0" lvl="0" indent="-149900" algn="l" rtl="0">
              <a:lnSpc>
                <a:spcPct val="115000"/>
              </a:lnSpc>
              <a:spcBef>
                <a:spcPts val="0"/>
              </a:spcBef>
              <a:spcAft>
                <a:spcPts val="0"/>
              </a:spcAft>
              <a:buClr>
                <a:srgbClr val="2E2640"/>
              </a:buClr>
              <a:buSzPts val="1000"/>
              <a:buFont typeface="Manrope"/>
              <a:buChar char="❏"/>
            </a:pPr>
            <a:r>
              <a:rPr lang="pt-BR" sz="1000" b="1">
                <a:latin typeface="Manrope"/>
                <a:ea typeface="Manrope"/>
                <a:cs typeface="Manrope"/>
                <a:sym typeface="Manrope"/>
              </a:rPr>
              <a:t>Lorem ipsum dolor sit amet, consectetur adipiscing elit.</a:t>
            </a:r>
            <a:endParaRPr sz="1000" b="1">
              <a:latin typeface="Manrope"/>
              <a:ea typeface="Manrope"/>
              <a:cs typeface="Manrope"/>
              <a:sym typeface="Manrope"/>
            </a:endParaRPr>
          </a:p>
          <a:p>
            <a:pPr marL="0" marR="0" lvl="0" indent="0" algn="l" rtl="0">
              <a:lnSpc>
                <a:spcPct val="115000"/>
              </a:lnSpc>
              <a:spcBef>
                <a:spcPts val="0"/>
              </a:spcBef>
              <a:spcAft>
                <a:spcPts val="0"/>
              </a:spcAft>
              <a:buNone/>
            </a:pPr>
            <a:endParaRPr sz="1000" b="1">
              <a:latin typeface="Manrope"/>
              <a:ea typeface="Manrope"/>
              <a:cs typeface="Manrope"/>
              <a:sym typeface="Manrope"/>
            </a:endParaRPr>
          </a:p>
          <a:p>
            <a:pPr marL="172800" marR="0" lvl="0" indent="-149900" algn="l" rtl="0">
              <a:lnSpc>
                <a:spcPct val="115000"/>
              </a:lnSpc>
              <a:spcBef>
                <a:spcPts val="0"/>
              </a:spcBef>
              <a:spcAft>
                <a:spcPts val="0"/>
              </a:spcAft>
              <a:buClr>
                <a:srgbClr val="2E2640"/>
              </a:buClr>
              <a:buSzPts val="1000"/>
              <a:buFont typeface="Manrope"/>
              <a:buChar char="❏"/>
            </a:pPr>
            <a:r>
              <a:rPr lang="pt-BR" sz="1000" b="1">
                <a:latin typeface="Manrope"/>
                <a:ea typeface="Manrope"/>
                <a:cs typeface="Manrope"/>
                <a:sym typeface="Manrope"/>
              </a:rPr>
              <a:t>Proin ultrices purus a sapien aliquam, vitae faucibus </a:t>
            </a:r>
            <a:endParaRPr sz="1000" b="1" i="0" u="none" strike="noStrike" cap="none">
              <a:solidFill>
                <a:srgbClr val="2E2640"/>
              </a:solidFill>
              <a:latin typeface="Manrope"/>
              <a:ea typeface="Manrope"/>
              <a:cs typeface="Manrope"/>
              <a:sym typeface="Manrope"/>
            </a:endParaRPr>
          </a:p>
        </p:txBody>
      </p:sp>
      <p:sp>
        <p:nvSpPr>
          <p:cNvPr id="640" name="Google Shape;640;p89"/>
          <p:cNvSpPr txBox="1">
            <a:spLocks noGrp="1"/>
          </p:cNvSpPr>
          <p:nvPr>
            <p:ph type="ctrTitle" idx="4294967295"/>
          </p:nvPr>
        </p:nvSpPr>
        <p:spPr>
          <a:xfrm>
            <a:off x="4863575" y="2603450"/>
            <a:ext cx="1780200" cy="1750200"/>
          </a:xfrm>
          <a:prstGeom prst="rect">
            <a:avLst/>
          </a:prstGeom>
          <a:noFill/>
          <a:ln>
            <a:noFill/>
          </a:ln>
        </p:spPr>
        <p:txBody>
          <a:bodyPr spcFirstLastPara="1" wrap="square" lIns="91425" tIns="91425" rIns="91425" bIns="91425" anchor="t" anchorCtr="0">
            <a:noAutofit/>
          </a:bodyPr>
          <a:lstStyle/>
          <a:p>
            <a:pPr marL="172800" marR="0" lvl="0" indent="-149900" algn="l" rtl="0">
              <a:lnSpc>
                <a:spcPct val="115000"/>
              </a:lnSpc>
              <a:spcBef>
                <a:spcPts val="0"/>
              </a:spcBef>
              <a:spcAft>
                <a:spcPts val="0"/>
              </a:spcAft>
              <a:buClr>
                <a:srgbClr val="2E2640"/>
              </a:buClr>
              <a:buSzPts val="1000"/>
              <a:buFont typeface="Manrope"/>
              <a:buChar char="❏"/>
            </a:pPr>
            <a:r>
              <a:rPr lang="pt-BR" sz="1000" b="1">
                <a:latin typeface="Manrope"/>
                <a:ea typeface="Manrope"/>
                <a:cs typeface="Manrope"/>
                <a:sym typeface="Manrope"/>
              </a:rPr>
              <a:t>Lorem ipsum dolor sit amet, consectetur adipiscing elit.</a:t>
            </a:r>
            <a:endParaRPr sz="1000" b="1">
              <a:latin typeface="Manrope"/>
              <a:ea typeface="Manrope"/>
              <a:cs typeface="Manrope"/>
              <a:sym typeface="Manrope"/>
            </a:endParaRPr>
          </a:p>
          <a:p>
            <a:pPr marL="0" marR="0" lvl="0" indent="0" algn="l" rtl="0">
              <a:lnSpc>
                <a:spcPct val="115000"/>
              </a:lnSpc>
              <a:spcBef>
                <a:spcPts val="0"/>
              </a:spcBef>
              <a:spcAft>
                <a:spcPts val="0"/>
              </a:spcAft>
              <a:buNone/>
            </a:pPr>
            <a:endParaRPr sz="1000" b="1">
              <a:latin typeface="Manrope"/>
              <a:ea typeface="Manrope"/>
              <a:cs typeface="Manrope"/>
              <a:sym typeface="Manrope"/>
            </a:endParaRPr>
          </a:p>
          <a:p>
            <a:pPr marL="172800" marR="0" lvl="0" indent="-149900" algn="l" rtl="0">
              <a:lnSpc>
                <a:spcPct val="115000"/>
              </a:lnSpc>
              <a:spcBef>
                <a:spcPts val="0"/>
              </a:spcBef>
              <a:spcAft>
                <a:spcPts val="0"/>
              </a:spcAft>
              <a:buClr>
                <a:srgbClr val="2E2640"/>
              </a:buClr>
              <a:buSzPts val="1000"/>
              <a:buFont typeface="Manrope"/>
              <a:buChar char="❏"/>
            </a:pPr>
            <a:r>
              <a:rPr lang="pt-BR" sz="1000" b="1">
                <a:latin typeface="Manrope"/>
                <a:ea typeface="Manrope"/>
                <a:cs typeface="Manrope"/>
                <a:sym typeface="Manrope"/>
              </a:rPr>
              <a:t>Proin ultrices purus a sapien aliquam, vitae faucibus </a:t>
            </a:r>
            <a:endParaRPr sz="1000" b="1" i="0" u="none" strike="noStrike" cap="none">
              <a:solidFill>
                <a:srgbClr val="2E2640"/>
              </a:solidFill>
              <a:latin typeface="Manrope"/>
              <a:ea typeface="Manrope"/>
              <a:cs typeface="Manrope"/>
              <a:sym typeface="Manrope"/>
            </a:endParaRPr>
          </a:p>
        </p:txBody>
      </p:sp>
      <p:sp>
        <p:nvSpPr>
          <p:cNvPr id="641" name="Google Shape;641;p89"/>
          <p:cNvSpPr txBox="1">
            <a:spLocks noGrp="1"/>
          </p:cNvSpPr>
          <p:nvPr>
            <p:ph type="ctrTitle" idx="4294967295"/>
          </p:nvPr>
        </p:nvSpPr>
        <p:spPr>
          <a:xfrm>
            <a:off x="6952775" y="2603450"/>
            <a:ext cx="1780200" cy="1750200"/>
          </a:xfrm>
          <a:prstGeom prst="rect">
            <a:avLst/>
          </a:prstGeom>
          <a:noFill/>
          <a:ln>
            <a:noFill/>
          </a:ln>
        </p:spPr>
        <p:txBody>
          <a:bodyPr spcFirstLastPara="1" wrap="square" lIns="91425" tIns="91425" rIns="91425" bIns="91425" anchor="t" anchorCtr="0">
            <a:noAutofit/>
          </a:bodyPr>
          <a:lstStyle/>
          <a:p>
            <a:pPr marL="172800" marR="0" lvl="0" indent="-149900" algn="l" rtl="0">
              <a:lnSpc>
                <a:spcPct val="115000"/>
              </a:lnSpc>
              <a:spcBef>
                <a:spcPts val="0"/>
              </a:spcBef>
              <a:spcAft>
                <a:spcPts val="0"/>
              </a:spcAft>
              <a:buClr>
                <a:srgbClr val="2E2640"/>
              </a:buClr>
              <a:buSzPts val="1000"/>
              <a:buFont typeface="Manrope"/>
              <a:buChar char="❏"/>
            </a:pPr>
            <a:r>
              <a:rPr lang="pt-BR" sz="1000" b="1">
                <a:latin typeface="Manrope"/>
                <a:ea typeface="Manrope"/>
                <a:cs typeface="Manrope"/>
                <a:sym typeface="Manrope"/>
              </a:rPr>
              <a:t>Lorem ipsum dolor sit amet, consectetur adipiscing elit.</a:t>
            </a:r>
            <a:endParaRPr sz="1000" b="1">
              <a:latin typeface="Manrope"/>
              <a:ea typeface="Manrope"/>
              <a:cs typeface="Manrope"/>
              <a:sym typeface="Manrope"/>
            </a:endParaRPr>
          </a:p>
          <a:p>
            <a:pPr marL="0" marR="0" lvl="0" indent="0" algn="l" rtl="0">
              <a:lnSpc>
                <a:spcPct val="115000"/>
              </a:lnSpc>
              <a:spcBef>
                <a:spcPts val="0"/>
              </a:spcBef>
              <a:spcAft>
                <a:spcPts val="0"/>
              </a:spcAft>
              <a:buNone/>
            </a:pPr>
            <a:endParaRPr sz="1000" b="1">
              <a:latin typeface="Manrope"/>
              <a:ea typeface="Manrope"/>
              <a:cs typeface="Manrope"/>
              <a:sym typeface="Manrope"/>
            </a:endParaRPr>
          </a:p>
          <a:p>
            <a:pPr marL="172800" marR="0" lvl="0" indent="-149900" algn="l" rtl="0">
              <a:lnSpc>
                <a:spcPct val="115000"/>
              </a:lnSpc>
              <a:spcBef>
                <a:spcPts val="0"/>
              </a:spcBef>
              <a:spcAft>
                <a:spcPts val="0"/>
              </a:spcAft>
              <a:buClr>
                <a:srgbClr val="2E2640"/>
              </a:buClr>
              <a:buSzPts val="1000"/>
              <a:buFont typeface="Manrope"/>
              <a:buChar char="❏"/>
            </a:pPr>
            <a:r>
              <a:rPr lang="pt-BR" sz="1000" b="1">
                <a:latin typeface="Manrope"/>
                <a:ea typeface="Manrope"/>
                <a:cs typeface="Manrope"/>
                <a:sym typeface="Manrope"/>
              </a:rPr>
              <a:t>Proin ultrices purus a sapien aliquam, vitae faucibus </a:t>
            </a:r>
            <a:endParaRPr sz="1000" b="1" i="0" u="none" strike="noStrike" cap="none">
              <a:solidFill>
                <a:srgbClr val="2E2640"/>
              </a:solidFill>
              <a:latin typeface="Manrope"/>
              <a:ea typeface="Manrope"/>
              <a:cs typeface="Manrope"/>
              <a:sym typeface="Manrop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645"/>
        <p:cNvGrpSpPr/>
        <p:nvPr/>
      </p:nvGrpSpPr>
      <p:grpSpPr>
        <a:xfrm>
          <a:off x="0" y="0"/>
          <a:ext cx="0" cy="0"/>
          <a:chOff x="0" y="0"/>
          <a:chExt cx="0" cy="0"/>
        </a:xfrm>
      </p:grpSpPr>
      <p:pic>
        <p:nvPicPr>
          <p:cNvPr id="646" name="Google Shape;646;p90"/>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647" name="Google Shape;647;p90"/>
          <p:cNvSpPr txBox="1"/>
          <p:nvPr/>
        </p:nvSpPr>
        <p:spPr>
          <a:xfrm>
            <a:off x="521775" y="257450"/>
            <a:ext cx="3449400" cy="923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Exemplos de aplicações  e modelos para</a:t>
            </a:r>
            <a:endParaRPr sz="1800" b="1">
              <a:solidFill>
                <a:schemeClr val="lt2"/>
              </a:solidFill>
              <a:highlight>
                <a:srgbClr val="2E2640"/>
              </a:highlight>
              <a:latin typeface="Space Mono"/>
              <a:ea typeface="Space Mono"/>
              <a:cs typeface="Space Mono"/>
              <a:sym typeface="Space Mono"/>
            </a:endParaRPr>
          </a:p>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serem utilizados</a:t>
            </a:r>
            <a:endParaRPr sz="1800" b="1">
              <a:solidFill>
                <a:schemeClr val="lt2"/>
              </a:solidFill>
              <a:highlight>
                <a:srgbClr val="2E2640"/>
              </a:highlight>
              <a:latin typeface="Space Mono"/>
              <a:ea typeface="Space Mono"/>
              <a:cs typeface="Space Mono"/>
              <a:sym typeface="Space Mono"/>
            </a:endParaRPr>
          </a:p>
        </p:txBody>
      </p:sp>
      <p:cxnSp>
        <p:nvCxnSpPr>
          <p:cNvPr id="648" name="Google Shape;648;p90"/>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649" name="Google Shape;649;p90"/>
          <p:cNvSpPr txBox="1"/>
          <p:nvPr/>
        </p:nvSpPr>
        <p:spPr>
          <a:xfrm>
            <a:off x="572975" y="2863550"/>
            <a:ext cx="3449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rgbClr val="2E2640"/>
                </a:solidFill>
                <a:latin typeface="Space Mono"/>
                <a:ea typeface="Space Mono"/>
                <a:cs typeface="Space Mono"/>
                <a:sym typeface="Space Mono"/>
              </a:rPr>
              <a:t>PÁGINAS NEUTRAS</a:t>
            </a:r>
            <a:endParaRPr sz="1800" b="1">
              <a:solidFill>
                <a:srgbClr val="2E2640"/>
              </a:solidFill>
              <a:latin typeface="Space Mono"/>
              <a:ea typeface="Space Mono"/>
              <a:cs typeface="Space Mono"/>
              <a:sym typeface="Space Mon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77"/>
        <p:cNvGrpSpPr/>
        <p:nvPr/>
      </p:nvGrpSpPr>
      <p:grpSpPr>
        <a:xfrm>
          <a:off x="0" y="0"/>
          <a:ext cx="0" cy="0"/>
          <a:chOff x="0" y="0"/>
          <a:chExt cx="0" cy="0"/>
        </a:xfrm>
      </p:grpSpPr>
      <p:sp>
        <p:nvSpPr>
          <p:cNvPr id="278" name="Google Shape;278;p65"/>
          <p:cNvSpPr/>
          <p:nvPr/>
        </p:nvSpPr>
        <p:spPr>
          <a:xfrm>
            <a:off x="4510525" y="3634263"/>
            <a:ext cx="1789500" cy="789900"/>
          </a:xfrm>
          <a:prstGeom prst="roundRect">
            <a:avLst>
              <a:gd name="adj" fmla="val 16667"/>
            </a:avLst>
          </a:prstGeom>
          <a:solidFill>
            <a:srgbClr val="2E2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   </a:t>
            </a:r>
            <a:endParaRPr/>
          </a:p>
        </p:txBody>
      </p:sp>
      <p:sp>
        <p:nvSpPr>
          <p:cNvPr id="279" name="Google Shape;279;p65"/>
          <p:cNvSpPr/>
          <p:nvPr/>
        </p:nvSpPr>
        <p:spPr>
          <a:xfrm>
            <a:off x="2445888" y="3629213"/>
            <a:ext cx="1789500" cy="789900"/>
          </a:xfrm>
          <a:prstGeom prst="roundRect">
            <a:avLst>
              <a:gd name="adj" fmla="val 16667"/>
            </a:avLst>
          </a:prstGeom>
          <a:solidFill>
            <a:srgbClr val="2E2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   </a:t>
            </a:r>
            <a:endParaRPr/>
          </a:p>
        </p:txBody>
      </p:sp>
      <p:pic>
        <p:nvPicPr>
          <p:cNvPr id="280" name="Google Shape;280;p65"/>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281" name="Google Shape;281;p65"/>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Logotipo</a:t>
            </a:r>
            <a:endParaRPr sz="1800" b="1">
              <a:solidFill>
                <a:schemeClr val="lt2"/>
              </a:solidFill>
              <a:highlight>
                <a:srgbClr val="2E2640"/>
              </a:highlight>
              <a:latin typeface="Space Mono"/>
              <a:ea typeface="Space Mono"/>
              <a:cs typeface="Space Mono"/>
              <a:sym typeface="Space Mono"/>
            </a:endParaRPr>
          </a:p>
        </p:txBody>
      </p:sp>
      <p:cxnSp>
        <p:nvCxnSpPr>
          <p:cNvPr id="282" name="Google Shape;282;p65"/>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pic>
        <p:nvPicPr>
          <p:cNvPr id="283" name="Google Shape;283;p65"/>
          <p:cNvPicPr preferRelativeResize="0"/>
          <p:nvPr/>
        </p:nvPicPr>
        <p:blipFill>
          <a:blip r:embed="rId4">
            <a:alphaModFix/>
          </a:blip>
          <a:stretch>
            <a:fillRect/>
          </a:stretch>
        </p:blipFill>
        <p:spPr>
          <a:xfrm>
            <a:off x="521775" y="805250"/>
            <a:ext cx="2934926" cy="1260025"/>
          </a:xfrm>
          <a:prstGeom prst="rect">
            <a:avLst/>
          </a:prstGeom>
          <a:noFill/>
          <a:ln>
            <a:noFill/>
          </a:ln>
        </p:spPr>
      </p:pic>
      <p:sp>
        <p:nvSpPr>
          <p:cNvPr id="284" name="Google Shape;284;p65"/>
          <p:cNvSpPr txBox="1"/>
          <p:nvPr/>
        </p:nvSpPr>
        <p:spPr>
          <a:xfrm>
            <a:off x="468300" y="2571750"/>
            <a:ext cx="6053400" cy="5541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500">
                <a:solidFill>
                  <a:srgbClr val="262626"/>
                </a:solidFill>
                <a:latin typeface="Manrope"/>
                <a:ea typeface="Manrope"/>
                <a:cs typeface="Manrope"/>
                <a:sym typeface="Manrope"/>
              </a:rPr>
              <a:t>Seguir exemplo de aplicação do logo em determinados fundos conforme abaixo.</a:t>
            </a:r>
            <a:endParaRPr sz="1500">
              <a:solidFill>
                <a:srgbClr val="262626"/>
              </a:solidFill>
              <a:latin typeface="Manrope"/>
              <a:ea typeface="Manrope"/>
              <a:cs typeface="Manrope"/>
              <a:sym typeface="Manrope"/>
            </a:endParaRPr>
          </a:p>
        </p:txBody>
      </p:sp>
      <p:pic>
        <p:nvPicPr>
          <p:cNvPr id="285" name="Google Shape;285;p65"/>
          <p:cNvPicPr preferRelativeResize="0"/>
          <p:nvPr/>
        </p:nvPicPr>
        <p:blipFill>
          <a:blip r:embed="rId4">
            <a:alphaModFix/>
          </a:blip>
          <a:stretch>
            <a:fillRect/>
          </a:stretch>
        </p:blipFill>
        <p:spPr>
          <a:xfrm>
            <a:off x="521775" y="3710486"/>
            <a:ext cx="1461247" cy="627356"/>
          </a:xfrm>
          <a:prstGeom prst="rect">
            <a:avLst/>
          </a:prstGeom>
          <a:noFill/>
          <a:ln>
            <a:noFill/>
          </a:ln>
        </p:spPr>
      </p:pic>
      <p:pic>
        <p:nvPicPr>
          <p:cNvPr id="286" name="Google Shape;286;p65"/>
          <p:cNvPicPr preferRelativeResize="0"/>
          <p:nvPr/>
        </p:nvPicPr>
        <p:blipFill>
          <a:blip r:embed="rId5">
            <a:alphaModFix/>
          </a:blip>
          <a:stretch>
            <a:fillRect/>
          </a:stretch>
        </p:blipFill>
        <p:spPr>
          <a:xfrm>
            <a:off x="2685950" y="3710251"/>
            <a:ext cx="1461250" cy="627825"/>
          </a:xfrm>
          <a:prstGeom prst="rect">
            <a:avLst/>
          </a:prstGeom>
          <a:noFill/>
          <a:ln>
            <a:noFill/>
          </a:ln>
        </p:spPr>
      </p:pic>
      <p:pic>
        <p:nvPicPr>
          <p:cNvPr id="287" name="Google Shape;287;p65"/>
          <p:cNvPicPr preferRelativeResize="0"/>
          <p:nvPr/>
        </p:nvPicPr>
        <p:blipFill>
          <a:blip r:embed="rId6">
            <a:alphaModFix/>
          </a:blip>
          <a:stretch>
            <a:fillRect/>
          </a:stretch>
        </p:blipFill>
        <p:spPr>
          <a:xfrm>
            <a:off x="6575175" y="3710251"/>
            <a:ext cx="1461250" cy="627825"/>
          </a:xfrm>
          <a:prstGeom prst="rect">
            <a:avLst/>
          </a:prstGeom>
          <a:noFill/>
          <a:ln>
            <a:noFill/>
          </a:ln>
        </p:spPr>
      </p:pic>
      <p:pic>
        <p:nvPicPr>
          <p:cNvPr id="288" name="Google Shape;288;p65"/>
          <p:cNvPicPr preferRelativeResize="0"/>
          <p:nvPr/>
        </p:nvPicPr>
        <p:blipFill>
          <a:blip r:embed="rId7">
            <a:alphaModFix/>
          </a:blip>
          <a:stretch>
            <a:fillRect/>
          </a:stretch>
        </p:blipFill>
        <p:spPr>
          <a:xfrm>
            <a:off x="4698250" y="3710251"/>
            <a:ext cx="1461250" cy="627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3"/>
        <p:cNvGrpSpPr/>
        <p:nvPr/>
      </p:nvGrpSpPr>
      <p:grpSpPr>
        <a:xfrm>
          <a:off x="0" y="0"/>
          <a:ext cx="0" cy="0"/>
          <a:chOff x="0" y="0"/>
          <a:chExt cx="0" cy="0"/>
        </a:xfrm>
      </p:grpSpPr>
      <p:pic>
        <p:nvPicPr>
          <p:cNvPr id="654" name="Google Shape;654;p91"/>
          <p:cNvPicPr preferRelativeResize="0"/>
          <p:nvPr/>
        </p:nvPicPr>
        <p:blipFill rotWithShape="1">
          <a:blip r:embed="rId4">
            <a:alphaModFix/>
          </a:blip>
          <a:srcRect/>
          <a:stretch/>
        </p:blipFill>
        <p:spPr>
          <a:xfrm>
            <a:off x="3207438" y="3534425"/>
            <a:ext cx="2576725" cy="1319300"/>
          </a:xfrm>
          <a:prstGeom prst="rect">
            <a:avLst/>
          </a:prstGeom>
          <a:noFill/>
          <a:ln>
            <a:noFill/>
          </a:ln>
        </p:spPr>
      </p:pic>
      <p:sp>
        <p:nvSpPr>
          <p:cNvPr id="655" name="Google Shape;655;p91"/>
          <p:cNvSpPr txBox="1"/>
          <p:nvPr/>
        </p:nvSpPr>
        <p:spPr>
          <a:xfrm>
            <a:off x="1363350" y="1834975"/>
            <a:ext cx="64173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200"/>
              <a:buFont typeface="Arial"/>
              <a:buNone/>
            </a:pPr>
            <a:r>
              <a:rPr lang="pt-BR" sz="3200" b="0" i="0" u="none" strike="noStrike" cap="none">
                <a:solidFill>
                  <a:schemeClr val="lt1"/>
                </a:solidFill>
                <a:latin typeface="Space Mono"/>
                <a:ea typeface="Space Mono"/>
                <a:cs typeface="Space Mono"/>
                <a:sym typeface="Space Mono"/>
              </a:rPr>
              <a:t>JÁ SE FAZEM FACULDADES</a:t>
            </a:r>
            <a:endParaRPr sz="3200" b="0" i="0" u="none" strike="noStrike" cap="none">
              <a:solidFill>
                <a:schemeClr val="lt1"/>
              </a:solidFill>
              <a:latin typeface="Space Mono"/>
              <a:ea typeface="Space Mono"/>
              <a:cs typeface="Space Mono"/>
              <a:sym typeface="Space Mono"/>
            </a:endParaRPr>
          </a:p>
        </p:txBody>
      </p:sp>
      <p:sp>
        <p:nvSpPr>
          <p:cNvPr id="656" name="Google Shape;656;p91"/>
          <p:cNvSpPr txBox="1"/>
          <p:nvPr/>
        </p:nvSpPr>
        <p:spPr>
          <a:xfrm>
            <a:off x="912900" y="2255300"/>
            <a:ext cx="7318200" cy="908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4700"/>
              <a:buFont typeface="Arial"/>
              <a:buNone/>
            </a:pPr>
            <a:r>
              <a:rPr lang="pt-BR" sz="4700" b="1" i="0" u="none" strike="noStrike" cap="none">
                <a:solidFill>
                  <a:schemeClr val="lt1"/>
                </a:solidFill>
                <a:latin typeface="Space Mono"/>
                <a:ea typeface="Space Mono"/>
                <a:cs typeface="Space Mono"/>
                <a:sym typeface="Space Mono"/>
              </a:rPr>
              <a:t>COMO FUTURAMENTE</a:t>
            </a:r>
            <a:endParaRPr sz="4700" b="1" i="0" u="none" strike="noStrike" cap="none">
              <a:solidFill>
                <a:schemeClr val="lt1"/>
              </a:solidFill>
              <a:latin typeface="Space Mono"/>
              <a:ea typeface="Space Mono"/>
              <a:cs typeface="Space Mono"/>
              <a:sym typeface="Space Mono"/>
            </a:endParaRPr>
          </a:p>
        </p:txBody>
      </p:sp>
      <p:cxnSp>
        <p:nvCxnSpPr>
          <p:cNvPr id="657" name="Google Shape;657;p91"/>
          <p:cNvCxnSpPr/>
          <p:nvPr/>
        </p:nvCxnSpPr>
        <p:spPr>
          <a:xfrm>
            <a:off x="3198150" y="3354475"/>
            <a:ext cx="2747700" cy="0"/>
          </a:xfrm>
          <a:prstGeom prst="straightConnector1">
            <a:avLst/>
          </a:prstGeom>
          <a:noFill/>
          <a:ln w="9525" cap="flat" cmpd="sng">
            <a:solidFill>
              <a:srgbClr val="ECECEC"/>
            </a:solidFill>
            <a:prstDash val="solid"/>
            <a:round/>
            <a:headEnd type="none" w="sm" len="sm"/>
            <a:tailEnd type="none" w="sm" len="sm"/>
          </a:ln>
        </p:spPr>
      </p:cxnSp>
      <p:cxnSp>
        <p:nvCxnSpPr>
          <p:cNvPr id="658" name="Google Shape;658;p91"/>
          <p:cNvCxnSpPr/>
          <p:nvPr/>
        </p:nvCxnSpPr>
        <p:spPr>
          <a:xfrm>
            <a:off x="3198150" y="1618450"/>
            <a:ext cx="2747700" cy="0"/>
          </a:xfrm>
          <a:prstGeom prst="straightConnector1">
            <a:avLst/>
          </a:prstGeom>
          <a:noFill/>
          <a:ln w="9525" cap="flat" cmpd="sng">
            <a:solidFill>
              <a:srgbClr val="ECECEC"/>
            </a:solidFill>
            <a:prstDash val="solid"/>
            <a:round/>
            <a:headEnd type="none" w="sm" len="sm"/>
            <a:tailEnd type="none" w="sm" len="sm"/>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pic>
        <p:nvPicPr>
          <p:cNvPr id="663" name="Google Shape;663;p92"/>
          <p:cNvPicPr preferRelativeResize="0"/>
          <p:nvPr/>
        </p:nvPicPr>
        <p:blipFill>
          <a:blip r:embed="rId3">
            <a:alphaModFix/>
          </a:blip>
          <a:stretch>
            <a:fillRect/>
          </a:stretch>
        </p:blipFill>
        <p:spPr>
          <a:xfrm>
            <a:off x="0" y="0"/>
            <a:ext cx="9144000" cy="514350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Google Shape;668;p9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pic>
        <p:nvPicPr>
          <p:cNvPr id="673" name="Google Shape;673;p94"/>
          <p:cNvPicPr preferRelativeResize="0"/>
          <p:nvPr/>
        </p:nvPicPr>
        <p:blipFill>
          <a:blip r:embed="rId3">
            <a:alphaModFix/>
          </a:blip>
          <a:stretch>
            <a:fillRect/>
          </a:stretch>
        </p:blipFill>
        <p:spPr>
          <a:xfrm>
            <a:off x="0" y="0"/>
            <a:ext cx="9144000" cy="514350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677"/>
        <p:cNvGrpSpPr/>
        <p:nvPr/>
      </p:nvGrpSpPr>
      <p:grpSpPr>
        <a:xfrm>
          <a:off x="0" y="0"/>
          <a:ext cx="0" cy="0"/>
          <a:chOff x="0" y="0"/>
          <a:chExt cx="0" cy="0"/>
        </a:xfrm>
      </p:grpSpPr>
      <p:pic>
        <p:nvPicPr>
          <p:cNvPr id="678" name="Google Shape;678;p95"/>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679" name="Google Shape;679;p95"/>
          <p:cNvSpPr txBox="1"/>
          <p:nvPr/>
        </p:nvSpPr>
        <p:spPr>
          <a:xfrm>
            <a:off x="521775" y="257450"/>
            <a:ext cx="3449400" cy="923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Exemplos de aplicações  e modelos para</a:t>
            </a:r>
            <a:endParaRPr sz="1800" b="1">
              <a:solidFill>
                <a:schemeClr val="lt2"/>
              </a:solidFill>
              <a:highlight>
                <a:srgbClr val="2E2640"/>
              </a:highlight>
              <a:latin typeface="Space Mono"/>
              <a:ea typeface="Space Mono"/>
              <a:cs typeface="Space Mono"/>
              <a:sym typeface="Space Mono"/>
            </a:endParaRPr>
          </a:p>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serem utilizados</a:t>
            </a:r>
            <a:endParaRPr sz="1800" b="1">
              <a:solidFill>
                <a:schemeClr val="lt2"/>
              </a:solidFill>
              <a:highlight>
                <a:srgbClr val="2E2640"/>
              </a:highlight>
              <a:latin typeface="Space Mono"/>
              <a:ea typeface="Space Mono"/>
              <a:cs typeface="Space Mono"/>
              <a:sym typeface="Space Mono"/>
            </a:endParaRPr>
          </a:p>
        </p:txBody>
      </p:sp>
      <p:cxnSp>
        <p:nvCxnSpPr>
          <p:cNvPr id="680" name="Google Shape;680;p95"/>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681" name="Google Shape;681;p95"/>
          <p:cNvSpPr txBox="1"/>
          <p:nvPr/>
        </p:nvSpPr>
        <p:spPr>
          <a:xfrm>
            <a:off x="572975" y="2863550"/>
            <a:ext cx="3449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rgbClr val="2E2640"/>
                </a:solidFill>
                <a:latin typeface="Space Mono"/>
                <a:ea typeface="Space Mono"/>
                <a:cs typeface="Space Mono"/>
                <a:sym typeface="Space Mono"/>
              </a:rPr>
              <a:t>TABELAS</a:t>
            </a:r>
            <a:endParaRPr sz="1800" b="1">
              <a:solidFill>
                <a:srgbClr val="2E2640"/>
              </a:solidFill>
              <a:latin typeface="Space Mono"/>
              <a:ea typeface="Space Mono"/>
              <a:cs typeface="Space Mono"/>
              <a:sym typeface="Space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85"/>
        <p:cNvGrpSpPr/>
        <p:nvPr/>
      </p:nvGrpSpPr>
      <p:grpSpPr>
        <a:xfrm>
          <a:off x="0" y="0"/>
          <a:ext cx="0" cy="0"/>
          <a:chOff x="0" y="0"/>
          <a:chExt cx="0" cy="0"/>
        </a:xfrm>
      </p:grpSpPr>
      <p:graphicFrame>
        <p:nvGraphicFramePr>
          <p:cNvPr id="686" name="Google Shape;686;p96"/>
          <p:cNvGraphicFramePr/>
          <p:nvPr/>
        </p:nvGraphicFramePr>
        <p:xfrm>
          <a:off x="1164910" y="1180075"/>
          <a:ext cx="3000000" cy="3000000"/>
        </p:xfrm>
        <a:graphic>
          <a:graphicData uri="http://schemas.openxmlformats.org/drawingml/2006/table">
            <a:tbl>
              <a:tblPr firstRow="1" bandRow="1">
                <a:noFill/>
                <a:tableStyleId>{C26FF833-3159-496E-B729-CAF54D1A989B}</a:tableStyleId>
              </a:tblPr>
              <a:tblGrid>
                <a:gridCol w="3053100">
                  <a:extLst>
                    <a:ext uri="{9D8B030D-6E8A-4147-A177-3AD203B41FA5}">
                      <a16:colId xmlns:a16="http://schemas.microsoft.com/office/drawing/2014/main" val="20000"/>
                    </a:ext>
                  </a:extLst>
                </a:gridCol>
                <a:gridCol w="1062275">
                  <a:extLst>
                    <a:ext uri="{9D8B030D-6E8A-4147-A177-3AD203B41FA5}">
                      <a16:colId xmlns:a16="http://schemas.microsoft.com/office/drawing/2014/main" val="20001"/>
                    </a:ext>
                  </a:extLst>
                </a:gridCol>
                <a:gridCol w="1062275">
                  <a:extLst>
                    <a:ext uri="{9D8B030D-6E8A-4147-A177-3AD203B41FA5}">
                      <a16:colId xmlns:a16="http://schemas.microsoft.com/office/drawing/2014/main" val="20002"/>
                    </a:ext>
                  </a:extLst>
                </a:gridCol>
                <a:gridCol w="1062275">
                  <a:extLst>
                    <a:ext uri="{9D8B030D-6E8A-4147-A177-3AD203B41FA5}">
                      <a16:colId xmlns:a16="http://schemas.microsoft.com/office/drawing/2014/main" val="20003"/>
                    </a:ext>
                  </a:extLst>
                </a:gridCol>
              </a:tblGrid>
              <a:tr h="499400">
                <a:tc>
                  <a:txBody>
                    <a:bodyPr/>
                    <a:lstStyle/>
                    <a:p>
                      <a:pPr marL="0" marR="0" lvl="0" indent="0" algn="ctr" rtl="0">
                        <a:spcBef>
                          <a:spcPts val="0"/>
                        </a:spcBef>
                        <a:spcAft>
                          <a:spcPts val="0"/>
                        </a:spcAft>
                        <a:buNone/>
                      </a:pPr>
                      <a:r>
                        <a:rPr lang="pt-BR" sz="1400" u="none" strike="noStrike" cap="none">
                          <a:latin typeface="Arial"/>
                          <a:ea typeface="Arial"/>
                          <a:cs typeface="Arial"/>
                          <a:sym typeface="Arial"/>
                        </a:rPr>
                        <a:t>Tipo de atividade</a:t>
                      </a:r>
                      <a:endParaRPr sz="1400"/>
                    </a:p>
                  </a:txBody>
                  <a:tcPr marL="91450" marR="91450" marT="45725" marB="45725" anchor="ctr">
                    <a:solidFill>
                      <a:srgbClr val="FF4545"/>
                    </a:solidFill>
                  </a:tcPr>
                </a:tc>
                <a:tc>
                  <a:txBody>
                    <a:bodyPr/>
                    <a:lstStyle/>
                    <a:p>
                      <a:pPr marL="0" marR="0" lvl="0" indent="0" algn="ctr" rtl="0">
                        <a:spcBef>
                          <a:spcPts val="0"/>
                        </a:spcBef>
                        <a:spcAft>
                          <a:spcPts val="0"/>
                        </a:spcAft>
                        <a:buNone/>
                      </a:pPr>
                      <a:r>
                        <a:rPr lang="pt-BR" sz="1200" u="none" strike="noStrike" cap="none">
                          <a:latin typeface="Arial"/>
                          <a:ea typeface="Arial"/>
                          <a:cs typeface="Arial"/>
                          <a:sym typeface="Arial"/>
                        </a:rPr>
                        <a:t>Atividades totais</a:t>
                      </a:r>
                      <a:endParaRPr sz="1400"/>
                    </a:p>
                  </a:txBody>
                  <a:tcPr marL="91450" marR="91450" marT="45725" marB="45725" anchor="ctr">
                    <a:solidFill>
                      <a:srgbClr val="FF4545"/>
                    </a:solidFill>
                  </a:tcPr>
                </a:tc>
                <a:tc>
                  <a:txBody>
                    <a:bodyPr/>
                    <a:lstStyle/>
                    <a:p>
                      <a:pPr marL="0" marR="0" lvl="0" indent="0" algn="ctr" rtl="0">
                        <a:spcBef>
                          <a:spcPts val="0"/>
                        </a:spcBef>
                        <a:spcAft>
                          <a:spcPts val="0"/>
                        </a:spcAft>
                        <a:buNone/>
                      </a:pPr>
                      <a:r>
                        <a:rPr lang="pt-BR" sz="1200" u="none" strike="noStrike" cap="none">
                          <a:latin typeface="Arial"/>
                          <a:ea typeface="Arial"/>
                          <a:cs typeface="Arial"/>
                          <a:sym typeface="Arial"/>
                        </a:rPr>
                        <a:t>Atividades avaliadas</a:t>
                      </a:r>
                      <a:endParaRPr sz="1400"/>
                    </a:p>
                  </a:txBody>
                  <a:tcPr marL="91450" marR="91450" marT="45725" marB="45725" anchor="ctr">
                    <a:solidFill>
                      <a:srgbClr val="FF4545"/>
                    </a:solidFill>
                  </a:tcPr>
                </a:tc>
                <a:tc>
                  <a:txBody>
                    <a:bodyPr/>
                    <a:lstStyle/>
                    <a:p>
                      <a:pPr marL="0" marR="0" lvl="0" indent="0" algn="ctr" rtl="0">
                        <a:spcBef>
                          <a:spcPts val="0"/>
                        </a:spcBef>
                        <a:spcAft>
                          <a:spcPts val="0"/>
                        </a:spcAft>
                        <a:buNone/>
                      </a:pPr>
                      <a:r>
                        <a:rPr lang="pt-BR" sz="1200" u="none" strike="noStrike" cap="none">
                          <a:latin typeface="Arial"/>
                          <a:ea typeface="Arial"/>
                          <a:cs typeface="Arial"/>
                          <a:sym typeface="Arial"/>
                        </a:rPr>
                        <a:t>Peso</a:t>
                      </a:r>
                      <a:endParaRPr sz="1400"/>
                    </a:p>
                  </a:txBody>
                  <a:tcPr marL="91450" marR="91450" marT="45725" marB="45725" anchor="ctr">
                    <a:solidFill>
                      <a:srgbClr val="FF4545"/>
                    </a:solidFill>
                  </a:tcPr>
                </a:tc>
                <a:extLst>
                  <a:ext uri="{0D108BD9-81ED-4DB2-BD59-A6C34878D82A}">
                    <a16:rowId xmlns:a16="http://schemas.microsoft.com/office/drawing/2014/main" val="10000"/>
                  </a:ext>
                </a:extLst>
              </a:tr>
              <a:tr h="499400">
                <a:tc>
                  <a:txBody>
                    <a:bodyPr/>
                    <a:lstStyle/>
                    <a:p>
                      <a:pPr marL="0" marR="0" lvl="0" indent="0" algn="ctr" rtl="0">
                        <a:spcBef>
                          <a:spcPts val="0"/>
                        </a:spcBef>
                        <a:spcAft>
                          <a:spcPts val="0"/>
                        </a:spcAft>
                        <a:buNone/>
                      </a:pPr>
                      <a:endParaRPr sz="1400" u="none" strike="noStrike" cap="none">
                        <a:latin typeface="Arial"/>
                        <a:ea typeface="Arial"/>
                        <a:cs typeface="Arial"/>
                        <a:sym typeface="Arial"/>
                      </a:endParaRPr>
                    </a:p>
                  </a:txBody>
                  <a:tcPr marL="91450" marR="91450" marT="45725" marB="45725" anchor="ctr">
                    <a:solidFill>
                      <a:srgbClr val="F3F3F3"/>
                    </a:solidFill>
                  </a:tcPr>
                </a:tc>
                <a:tc>
                  <a:txBody>
                    <a:bodyPr/>
                    <a:lstStyle/>
                    <a:p>
                      <a:pPr marL="0" marR="0" lvl="0" indent="0" algn="ctr" rtl="0">
                        <a:spcBef>
                          <a:spcPts val="0"/>
                        </a:spcBef>
                        <a:spcAft>
                          <a:spcPts val="0"/>
                        </a:spcAft>
                        <a:buNone/>
                      </a:pPr>
                      <a:r>
                        <a:rPr lang="pt-BR" sz="1400" u="none" strike="noStrike" cap="none">
                          <a:latin typeface="Arial"/>
                          <a:ea typeface="Arial"/>
                          <a:cs typeface="Arial"/>
                          <a:sym typeface="Arial"/>
                        </a:rPr>
                        <a:t>1</a:t>
                      </a:r>
                      <a:r>
                        <a:rPr lang="pt-BR" sz="1400">
                          <a:latin typeface="Arial"/>
                          <a:ea typeface="Arial"/>
                          <a:cs typeface="Arial"/>
                          <a:sym typeface="Arial"/>
                        </a:rPr>
                        <a:t>6</a:t>
                      </a:r>
                      <a:endParaRPr sz="1400"/>
                    </a:p>
                  </a:txBody>
                  <a:tcPr marL="91450" marR="91450" marT="45725" marB="45725" anchor="ctr">
                    <a:solidFill>
                      <a:srgbClr val="F3F3F3"/>
                    </a:solidFill>
                  </a:tcPr>
                </a:tc>
                <a:tc>
                  <a:txBody>
                    <a:bodyPr/>
                    <a:lstStyle/>
                    <a:p>
                      <a:pPr marL="0" marR="0" lvl="0" indent="0" algn="ctr" rtl="0">
                        <a:spcBef>
                          <a:spcPts val="0"/>
                        </a:spcBef>
                        <a:spcAft>
                          <a:spcPts val="0"/>
                        </a:spcAft>
                        <a:buNone/>
                      </a:pPr>
                      <a:r>
                        <a:rPr lang="pt-BR" sz="1400">
                          <a:latin typeface="Arial"/>
                          <a:ea typeface="Arial"/>
                          <a:cs typeface="Arial"/>
                          <a:sym typeface="Arial"/>
                        </a:rPr>
                        <a:t>1</a:t>
                      </a:r>
                      <a:endParaRPr sz="1400"/>
                    </a:p>
                  </a:txBody>
                  <a:tcPr marL="91450" marR="91450" marT="45725" marB="45725" anchor="ctr">
                    <a:solidFill>
                      <a:srgbClr val="F3F3F3"/>
                    </a:solidFill>
                  </a:tcPr>
                </a:tc>
                <a:tc>
                  <a:txBody>
                    <a:bodyPr/>
                    <a:lstStyle/>
                    <a:p>
                      <a:pPr marL="0" marR="0" lvl="0" indent="0" algn="ctr" rtl="0">
                        <a:spcBef>
                          <a:spcPts val="0"/>
                        </a:spcBef>
                        <a:spcAft>
                          <a:spcPts val="0"/>
                        </a:spcAft>
                        <a:buNone/>
                      </a:pPr>
                      <a:r>
                        <a:rPr lang="pt-BR" sz="1400">
                          <a:latin typeface="Arial"/>
                          <a:ea typeface="Arial"/>
                          <a:cs typeface="Arial"/>
                          <a:sym typeface="Arial"/>
                        </a:rPr>
                        <a:t>20</a:t>
                      </a:r>
                      <a:endParaRPr sz="1400"/>
                    </a:p>
                  </a:txBody>
                  <a:tcPr marL="91450" marR="91450" marT="45725" marB="45725" anchor="ctr">
                    <a:solidFill>
                      <a:srgbClr val="F3F3F3"/>
                    </a:solidFill>
                  </a:tcPr>
                </a:tc>
                <a:extLst>
                  <a:ext uri="{0D108BD9-81ED-4DB2-BD59-A6C34878D82A}">
                    <a16:rowId xmlns:a16="http://schemas.microsoft.com/office/drawing/2014/main" val="10001"/>
                  </a:ext>
                </a:extLst>
              </a:tr>
              <a:tr h="499400">
                <a:tc>
                  <a:txBody>
                    <a:bodyPr/>
                    <a:lstStyle/>
                    <a:p>
                      <a:pPr marL="0" marR="0" lvl="0" indent="0" algn="ctr" rtl="0">
                        <a:spcBef>
                          <a:spcPts val="0"/>
                        </a:spcBef>
                        <a:spcAft>
                          <a:spcPts val="0"/>
                        </a:spcAft>
                        <a:buNone/>
                      </a:pPr>
                      <a:endParaRPr sz="1400" u="none" strike="noStrike" cap="none">
                        <a:latin typeface="Arial"/>
                        <a:ea typeface="Arial"/>
                        <a:cs typeface="Arial"/>
                        <a:sym typeface="Arial"/>
                      </a:endParaRPr>
                    </a:p>
                  </a:txBody>
                  <a:tcPr marL="91450" marR="91450" marT="45725" marB="45725" anchor="ctr">
                    <a:solidFill>
                      <a:schemeClr val="lt1"/>
                    </a:solidFill>
                  </a:tcPr>
                </a:tc>
                <a:tc>
                  <a:txBody>
                    <a:bodyPr/>
                    <a:lstStyle/>
                    <a:p>
                      <a:pPr marL="0" marR="0" lvl="0" indent="0" algn="ctr" rtl="0">
                        <a:spcBef>
                          <a:spcPts val="0"/>
                        </a:spcBef>
                        <a:spcAft>
                          <a:spcPts val="0"/>
                        </a:spcAft>
                        <a:buNone/>
                      </a:pPr>
                      <a:r>
                        <a:rPr lang="pt-BR" sz="1400" u="none" strike="noStrike" cap="none">
                          <a:latin typeface="Arial"/>
                          <a:ea typeface="Arial"/>
                          <a:cs typeface="Arial"/>
                          <a:sym typeface="Arial"/>
                        </a:rPr>
                        <a:t>3</a:t>
                      </a:r>
                      <a:r>
                        <a:rPr lang="pt-BR" sz="1400">
                          <a:latin typeface="Arial"/>
                          <a:ea typeface="Arial"/>
                          <a:cs typeface="Arial"/>
                          <a:sym typeface="Arial"/>
                        </a:rPr>
                        <a:t>2</a:t>
                      </a:r>
                      <a:endParaRPr sz="1400"/>
                    </a:p>
                  </a:txBody>
                  <a:tcPr marL="91450" marR="91450" marT="45725" marB="45725" anchor="ctr">
                    <a:solidFill>
                      <a:schemeClr val="lt1"/>
                    </a:solidFill>
                  </a:tcPr>
                </a:tc>
                <a:tc>
                  <a:txBody>
                    <a:bodyPr/>
                    <a:lstStyle/>
                    <a:p>
                      <a:pPr marL="0" marR="0" lvl="0" indent="0" algn="ctr" rtl="0">
                        <a:spcBef>
                          <a:spcPts val="0"/>
                        </a:spcBef>
                        <a:spcAft>
                          <a:spcPts val="0"/>
                        </a:spcAft>
                        <a:buNone/>
                      </a:pPr>
                      <a:r>
                        <a:rPr lang="pt-BR" sz="1400" u="none" strike="noStrike" cap="none">
                          <a:latin typeface="Arial"/>
                          <a:ea typeface="Arial"/>
                          <a:cs typeface="Arial"/>
                          <a:sym typeface="Arial"/>
                        </a:rPr>
                        <a:t>0</a:t>
                      </a:r>
                      <a:endParaRPr sz="1400"/>
                    </a:p>
                  </a:txBody>
                  <a:tcPr marL="91450" marR="91450" marT="45725" marB="45725" anchor="ctr">
                    <a:solidFill>
                      <a:schemeClr val="lt1"/>
                    </a:solidFill>
                  </a:tcPr>
                </a:tc>
                <a:tc>
                  <a:txBody>
                    <a:bodyPr/>
                    <a:lstStyle/>
                    <a:p>
                      <a:pPr marL="0" marR="0" lvl="0" indent="0" algn="ctr" rtl="0">
                        <a:spcBef>
                          <a:spcPts val="0"/>
                        </a:spcBef>
                        <a:spcAft>
                          <a:spcPts val="0"/>
                        </a:spcAft>
                        <a:buNone/>
                      </a:pPr>
                      <a:r>
                        <a:rPr lang="pt-BR" sz="1400">
                          <a:latin typeface="Arial"/>
                          <a:ea typeface="Arial"/>
                          <a:cs typeface="Arial"/>
                          <a:sym typeface="Arial"/>
                        </a:rPr>
                        <a:t>6</a:t>
                      </a:r>
                      <a:endParaRPr sz="1400"/>
                    </a:p>
                  </a:txBody>
                  <a:tcPr marL="91450" marR="91450" marT="45725" marB="45725" anchor="ctr">
                    <a:solidFill>
                      <a:schemeClr val="lt1"/>
                    </a:solidFill>
                  </a:tcPr>
                </a:tc>
                <a:extLst>
                  <a:ext uri="{0D108BD9-81ED-4DB2-BD59-A6C34878D82A}">
                    <a16:rowId xmlns:a16="http://schemas.microsoft.com/office/drawing/2014/main" val="10002"/>
                  </a:ext>
                </a:extLst>
              </a:tr>
              <a:tr h="499400">
                <a:tc>
                  <a:txBody>
                    <a:bodyPr/>
                    <a:lstStyle/>
                    <a:p>
                      <a:pPr marL="0" marR="0" lvl="0" indent="0" algn="ctr" rtl="0">
                        <a:spcBef>
                          <a:spcPts val="0"/>
                        </a:spcBef>
                        <a:spcAft>
                          <a:spcPts val="0"/>
                        </a:spcAft>
                        <a:buNone/>
                      </a:pPr>
                      <a:endParaRPr sz="1400" u="none" strike="noStrike" cap="none">
                        <a:latin typeface="Arial"/>
                        <a:ea typeface="Arial"/>
                        <a:cs typeface="Arial"/>
                        <a:sym typeface="Arial"/>
                      </a:endParaRPr>
                    </a:p>
                  </a:txBody>
                  <a:tcPr marL="91450" marR="91450" marT="45725" marB="45725" anchor="ctr">
                    <a:solidFill>
                      <a:srgbClr val="F3F3F3"/>
                    </a:solidFill>
                  </a:tcPr>
                </a:tc>
                <a:tc>
                  <a:txBody>
                    <a:bodyPr/>
                    <a:lstStyle/>
                    <a:p>
                      <a:pPr marL="0" marR="0" lvl="0" indent="0" algn="ctr" rtl="0">
                        <a:spcBef>
                          <a:spcPts val="0"/>
                        </a:spcBef>
                        <a:spcAft>
                          <a:spcPts val="0"/>
                        </a:spcAft>
                        <a:buNone/>
                      </a:pPr>
                      <a:r>
                        <a:rPr lang="pt-BR" sz="1400" u="none" strike="noStrike" cap="none">
                          <a:latin typeface="Arial"/>
                          <a:ea typeface="Arial"/>
                          <a:cs typeface="Arial"/>
                          <a:sym typeface="Arial"/>
                        </a:rPr>
                        <a:t>1</a:t>
                      </a:r>
                      <a:r>
                        <a:rPr lang="pt-BR" sz="1400">
                          <a:latin typeface="Arial"/>
                          <a:ea typeface="Arial"/>
                          <a:cs typeface="Arial"/>
                          <a:sym typeface="Arial"/>
                        </a:rPr>
                        <a:t>7</a:t>
                      </a:r>
                      <a:r>
                        <a:rPr lang="pt-BR" sz="1400" u="none" strike="noStrike" cap="none">
                          <a:latin typeface="Arial"/>
                          <a:ea typeface="Arial"/>
                          <a:cs typeface="Arial"/>
                          <a:sym typeface="Arial"/>
                        </a:rPr>
                        <a:t>2</a:t>
                      </a:r>
                      <a:endParaRPr sz="1400"/>
                    </a:p>
                  </a:txBody>
                  <a:tcPr marL="91450" marR="91450" marT="45725" marB="45725" anchor="ctr">
                    <a:solidFill>
                      <a:srgbClr val="F3F3F3"/>
                    </a:solidFill>
                  </a:tcPr>
                </a:tc>
                <a:tc>
                  <a:txBody>
                    <a:bodyPr/>
                    <a:lstStyle/>
                    <a:p>
                      <a:pPr marL="0" marR="0" lvl="0" indent="0" algn="ctr" rtl="0">
                        <a:spcBef>
                          <a:spcPts val="0"/>
                        </a:spcBef>
                        <a:spcAft>
                          <a:spcPts val="0"/>
                        </a:spcAft>
                        <a:buNone/>
                      </a:pPr>
                      <a:r>
                        <a:rPr lang="pt-BR" sz="1400">
                          <a:latin typeface="Arial"/>
                          <a:ea typeface="Arial"/>
                          <a:cs typeface="Arial"/>
                          <a:sym typeface="Arial"/>
                        </a:rPr>
                        <a:t>28</a:t>
                      </a:r>
                      <a:endParaRPr sz="1400"/>
                    </a:p>
                  </a:txBody>
                  <a:tcPr marL="91450" marR="91450" marT="45725" marB="45725" anchor="ctr">
                    <a:solidFill>
                      <a:srgbClr val="F3F3F3"/>
                    </a:solidFill>
                  </a:tcPr>
                </a:tc>
                <a:tc>
                  <a:txBody>
                    <a:bodyPr/>
                    <a:lstStyle/>
                    <a:p>
                      <a:pPr marL="0" marR="0" lvl="0" indent="0" algn="ctr" rtl="0">
                        <a:spcBef>
                          <a:spcPts val="0"/>
                        </a:spcBef>
                        <a:spcAft>
                          <a:spcPts val="0"/>
                        </a:spcAft>
                        <a:buNone/>
                      </a:pPr>
                      <a:r>
                        <a:rPr lang="pt-BR" sz="1400">
                          <a:latin typeface="Arial"/>
                          <a:ea typeface="Arial"/>
                          <a:cs typeface="Arial"/>
                          <a:sym typeface="Arial"/>
                        </a:rPr>
                        <a:t>24</a:t>
                      </a:r>
                      <a:endParaRPr sz="1400"/>
                    </a:p>
                  </a:txBody>
                  <a:tcPr marL="91450" marR="91450" marT="45725" marB="45725" anchor="ctr">
                    <a:solidFill>
                      <a:srgbClr val="F3F3F3"/>
                    </a:solidFill>
                  </a:tcPr>
                </a:tc>
                <a:extLst>
                  <a:ext uri="{0D108BD9-81ED-4DB2-BD59-A6C34878D82A}">
                    <a16:rowId xmlns:a16="http://schemas.microsoft.com/office/drawing/2014/main" val="10003"/>
                  </a:ext>
                </a:extLst>
              </a:tr>
              <a:tr h="499400">
                <a:tc>
                  <a:txBody>
                    <a:bodyPr/>
                    <a:lstStyle/>
                    <a:p>
                      <a:pPr marL="0" marR="0" lvl="0" indent="0" algn="ctr" rtl="0">
                        <a:spcBef>
                          <a:spcPts val="0"/>
                        </a:spcBef>
                        <a:spcAft>
                          <a:spcPts val="0"/>
                        </a:spcAft>
                        <a:buNone/>
                      </a:pPr>
                      <a:endParaRPr sz="1400" u="none" strike="noStrike" cap="none">
                        <a:latin typeface="Arial"/>
                        <a:ea typeface="Arial"/>
                        <a:cs typeface="Arial"/>
                        <a:sym typeface="Arial"/>
                      </a:endParaRPr>
                    </a:p>
                  </a:txBody>
                  <a:tcPr marL="91450" marR="91450" marT="45725" marB="45725" anchor="ctr">
                    <a:solidFill>
                      <a:srgbClr val="FFFFFF"/>
                    </a:solidFill>
                  </a:tcPr>
                </a:tc>
                <a:tc>
                  <a:txBody>
                    <a:bodyPr/>
                    <a:lstStyle/>
                    <a:p>
                      <a:pPr marL="0" marR="0" lvl="0" indent="0" algn="ctr" rtl="0">
                        <a:spcBef>
                          <a:spcPts val="0"/>
                        </a:spcBef>
                        <a:spcAft>
                          <a:spcPts val="0"/>
                        </a:spcAft>
                        <a:buNone/>
                      </a:pPr>
                      <a:r>
                        <a:rPr lang="pt-BR" sz="1400" u="none" strike="noStrike" cap="none">
                          <a:latin typeface="Arial"/>
                          <a:ea typeface="Arial"/>
                          <a:cs typeface="Arial"/>
                          <a:sym typeface="Arial"/>
                        </a:rPr>
                        <a:t>1</a:t>
                      </a:r>
                      <a:r>
                        <a:rPr lang="pt-BR" sz="1400">
                          <a:latin typeface="Arial"/>
                          <a:ea typeface="Arial"/>
                          <a:cs typeface="Arial"/>
                          <a:sym typeface="Arial"/>
                        </a:rPr>
                        <a:t>0</a:t>
                      </a:r>
                      <a:endParaRPr sz="1400"/>
                    </a:p>
                  </a:txBody>
                  <a:tcPr marL="91450" marR="91450" marT="45725" marB="45725" anchor="ctr">
                    <a:solidFill>
                      <a:srgbClr val="FFFFFF"/>
                    </a:solidFill>
                  </a:tcPr>
                </a:tc>
                <a:tc>
                  <a:txBody>
                    <a:bodyPr/>
                    <a:lstStyle/>
                    <a:p>
                      <a:pPr marL="0" marR="0" lvl="0" indent="0" algn="ctr" rtl="0">
                        <a:spcBef>
                          <a:spcPts val="0"/>
                        </a:spcBef>
                        <a:spcAft>
                          <a:spcPts val="0"/>
                        </a:spcAft>
                        <a:buNone/>
                      </a:pPr>
                      <a:r>
                        <a:rPr lang="pt-BR" sz="1400" u="none" strike="noStrike" cap="none">
                          <a:latin typeface="Arial"/>
                          <a:ea typeface="Arial"/>
                          <a:cs typeface="Arial"/>
                          <a:sym typeface="Arial"/>
                        </a:rPr>
                        <a:t>1</a:t>
                      </a:r>
                      <a:r>
                        <a:rPr lang="pt-BR" sz="1400">
                          <a:latin typeface="Arial"/>
                          <a:ea typeface="Arial"/>
                          <a:cs typeface="Arial"/>
                          <a:sym typeface="Arial"/>
                        </a:rPr>
                        <a:t>0</a:t>
                      </a:r>
                      <a:endParaRPr sz="1400"/>
                    </a:p>
                  </a:txBody>
                  <a:tcPr marL="91450" marR="91450" marT="45725" marB="45725" anchor="ctr">
                    <a:solidFill>
                      <a:srgbClr val="FFFFFF"/>
                    </a:solidFill>
                  </a:tcPr>
                </a:tc>
                <a:tc>
                  <a:txBody>
                    <a:bodyPr/>
                    <a:lstStyle/>
                    <a:p>
                      <a:pPr marL="0" marR="0" lvl="0" indent="0" algn="ctr" rtl="0">
                        <a:spcBef>
                          <a:spcPts val="0"/>
                        </a:spcBef>
                        <a:spcAft>
                          <a:spcPts val="0"/>
                        </a:spcAft>
                        <a:buNone/>
                      </a:pPr>
                      <a:r>
                        <a:rPr lang="pt-BR" sz="1400" u="none" strike="noStrike" cap="none">
                          <a:latin typeface="Arial"/>
                          <a:ea typeface="Arial"/>
                          <a:cs typeface="Arial"/>
                          <a:sym typeface="Arial"/>
                        </a:rPr>
                        <a:t>4</a:t>
                      </a:r>
                      <a:r>
                        <a:rPr lang="pt-BR" sz="1400">
                          <a:latin typeface="Arial"/>
                          <a:ea typeface="Arial"/>
                          <a:cs typeface="Arial"/>
                          <a:sym typeface="Arial"/>
                        </a:rPr>
                        <a:t>5</a:t>
                      </a:r>
                      <a:endParaRPr sz="1400"/>
                    </a:p>
                  </a:txBody>
                  <a:tcPr marL="91450" marR="91450" marT="45725" marB="45725" anchor="ctr">
                    <a:solidFill>
                      <a:srgbClr val="FFFFFF"/>
                    </a:solidFill>
                  </a:tcPr>
                </a:tc>
                <a:extLst>
                  <a:ext uri="{0D108BD9-81ED-4DB2-BD59-A6C34878D82A}">
                    <a16:rowId xmlns:a16="http://schemas.microsoft.com/office/drawing/2014/main" val="10004"/>
                  </a:ext>
                </a:extLst>
              </a:tr>
              <a:tr h="499400">
                <a:tc>
                  <a:txBody>
                    <a:bodyPr/>
                    <a:lstStyle/>
                    <a:p>
                      <a:pPr marL="0" marR="0" lvl="0" indent="0" algn="ctr" rtl="0">
                        <a:spcBef>
                          <a:spcPts val="0"/>
                        </a:spcBef>
                        <a:spcAft>
                          <a:spcPts val="0"/>
                        </a:spcAft>
                        <a:buNone/>
                      </a:pPr>
                      <a:endParaRPr sz="1400" u="none" strike="noStrike" cap="none">
                        <a:latin typeface="Arial"/>
                        <a:ea typeface="Arial"/>
                        <a:cs typeface="Arial"/>
                        <a:sym typeface="Arial"/>
                      </a:endParaRPr>
                    </a:p>
                  </a:txBody>
                  <a:tcPr marL="91450" marR="91450" marT="45725" marB="45725" anchor="ctr">
                    <a:solidFill>
                      <a:srgbClr val="F3F3F3"/>
                    </a:solidFill>
                  </a:tcPr>
                </a:tc>
                <a:tc>
                  <a:txBody>
                    <a:bodyPr/>
                    <a:lstStyle/>
                    <a:p>
                      <a:pPr marL="0" marR="0" lvl="0" indent="0" algn="ctr" rtl="0">
                        <a:spcBef>
                          <a:spcPts val="0"/>
                        </a:spcBef>
                        <a:spcAft>
                          <a:spcPts val="0"/>
                        </a:spcAft>
                        <a:buNone/>
                      </a:pPr>
                      <a:r>
                        <a:rPr lang="pt-BR" sz="1400" u="none" strike="noStrike" cap="none">
                          <a:latin typeface="Arial"/>
                          <a:ea typeface="Arial"/>
                          <a:cs typeface="Arial"/>
                          <a:sym typeface="Arial"/>
                        </a:rPr>
                        <a:t>5</a:t>
                      </a:r>
                      <a:endParaRPr sz="1400"/>
                    </a:p>
                  </a:txBody>
                  <a:tcPr marL="91450" marR="91450" marT="45725" marB="45725" anchor="ctr">
                    <a:solidFill>
                      <a:srgbClr val="F3F3F3"/>
                    </a:solidFill>
                  </a:tcPr>
                </a:tc>
                <a:tc>
                  <a:txBody>
                    <a:bodyPr/>
                    <a:lstStyle/>
                    <a:p>
                      <a:pPr marL="0" marR="0" lvl="0" indent="0" algn="ctr" rtl="0">
                        <a:spcBef>
                          <a:spcPts val="0"/>
                        </a:spcBef>
                        <a:spcAft>
                          <a:spcPts val="0"/>
                        </a:spcAft>
                        <a:buNone/>
                      </a:pPr>
                      <a:r>
                        <a:rPr lang="pt-BR" sz="1400">
                          <a:latin typeface="Arial"/>
                          <a:ea typeface="Arial"/>
                          <a:cs typeface="Arial"/>
                          <a:sym typeface="Arial"/>
                        </a:rPr>
                        <a:t>2</a:t>
                      </a:r>
                      <a:endParaRPr sz="1400"/>
                    </a:p>
                  </a:txBody>
                  <a:tcPr marL="91450" marR="91450" marT="45725" marB="45725" anchor="ctr">
                    <a:solidFill>
                      <a:srgbClr val="F3F3F3"/>
                    </a:solidFill>
                  </a:tcPr>
                </a:tc>
                <a:tc>
                  <a:txBody>
                    <a:bodyPr/>
                    <a:lstStyle/>
                    <a:p>
                      <a:pPr marL="0" marR="0" lvl="0" indent="0" algn="ctr" rtl="0">
                        <a:spcBef>
                          <a:spcPts val="0"/>
                        </a:spcBef>
                        <a:spcAft>
                          <a:spcPts val="0"/>
                        </a:spcAft>
                        <a:buNone/>
                      </a:pPr>
                      <a:r>
                        <a:rPr lang="pt-BR" sz="1400">
                          <a:latin typeface="Arial"/>
                          <a:ea typeface="Arial"/>
                          <a:cs typeface="Arial"/>
                          <a:sym typeface="Arial"/>
                        </a:rPr>
                        <a:t>5</a:t>
                      </a:r>
                      <a:endParaRPr sz="1400"/>
                    </a:p>
                  </a:txBody>
                  <a:tcPr marL="91450" marR="91450" marT="45725" marB="45725" anchor="ctr">
                    <a:solidFill>
                      <a:srgbClr val="F3F3F3"/>
                    </a:solidFill>
                  </a:tcPr>
                </a:tc>
                <a:extLst>
                  <a:ext uri="{0D108BD9-81ED-4DB2-BD59-A6C34878D82A}">
                    <a16:rowId xmlns:a16="http://schemas.microsoft.com/office/drawing/2014/main" val="10005"/>
                  </a:ext>
                </a:extLst>
              </a:tr>
              <a:tr h="499400">
                <a:tc>
                  <a:txBody>
                    <a:bodyPr/>
                    <a:lstStyle/>
                    <a:p>
                      <a:pPr marL="0" marR="0" lvl="0" indent="0" algn="ctr" rtl="0">
                        <a:spcBef>
                          <a:spcPts val="0"/>
                        </a:spcBef>
                        <a:spcAft>
                          <a:spcPts val="0"/>
                        </a:spcAft>
                        <a:buNone/>
                      </a:pPr>
                      <a:r>
                        <a:rPr lang="pt-BR" sz="1400" b="1" u="none" strike="noStrike" cap="none">
                          <a:latin typeface="Arial"/>
                          <a:ea typeface="Arial"/>
                          <a:cs typeface="Arial"/>
                          <a:sym typeface="Arial"/>
                        </a:rPr>
                        <a:t>TOTAL</a:t>
                      </a:r>
                      <a:endParaRPr sz="1400"/>
                    </a:p>
                  </a:txBody>
                  <a:tcPr marL="91450" marR="91450" marT="45725" marB="45725" anchor="ctr">
                    <a:solidFill>
                      <a:srgbClr val="FFFFFF"/>
                    </a:solidFill>
                  </a:tcPr>
                </a:tc>
                <a:tc>
                  <a:txBody>
                    <a:bodyPr/>
                    <a:lstStyle/>
                    <a:p>
                      <a:pPr marL="0" marR="0" lvl="0" indent="0" algn="ctr" rtl="0">
                        <a:spcBef>
                          <a:spcPts val="0"/>
                        </a:spcBef>
                        <a:spcAft>
                          <a:spcPts val="0"/>
                        </a:spcAft>
                        <a:buNone/>
                      </a:pPr>
                      <a:r>
                        <a:rPr lang="pt-BR" sz="1400" b="1" u="none" strike="noStrike" cap="none">
                          <a:latin typeface="Arial"/>
                          <a:ea typeface="Arial"/>
                          <a:cs typeface="Arial"/>
                          <a:sym typeface="Arial"/>
                        </a:rPr>
                        <a:t>2</a:t>
                      </a:r>
                      <a:r>
                        <a:rPr lang="pt-BR" sz="1400" b="1">
                          <a:latin typeface="Arial"/>
                          <a:ea typeface="Arial"/>
                          <a:cs typeface="Arial"/>
                          <a:sym typeface="Arial"/>
                        </a:rPr>
                        <a:t>35</a:t>
                      </a:r>
                      <a:endParaRPr sz="1400"/>
                    </a:p>
                  </a:txBody>
                  <a:tcPr marL="91450" marR="91450" marT="45725" marB="45725" anchor="ctr">
                    <a:solidFill>
                      <a:srgbClr val="FFFFFF"/>
                    </a:solidFill>
                  </a:tcPr>
                </a:tc>
                <a:tc>
                  <a:txBody>
                    <a:bodyPr/>
                    <a:lstStyle/>
                    <a:p>
                      <a:pPr marL="0" marR="0" lvl="0" indent="0" algn="ctr" rtl="0">
                        <a:spcBef>
                          <a:spcPts val="0"/>
                        </a:spcBef>
                        <a:spcAft>
                          <a:spcPts val="0"/>
                        </a:spcAft>
                        <a:buNone/>
                      </a:pPr>
                      <a:r>
                        <a:rPr lang="pt-BR" sz="1400" b="1">
                          <a:latin typeface="Arial"/>
                          <a:ea typeface="Arial"/>
                          <a:cs typeface="Arial"/>
                          <a:sym typeface="Arial"/>
                        </a:rPr>
                        <a:t>41</a:t>
                      </a:r>
                      <a:endParaRPr sz="1400"/>
                    </a:p>
                  </a:txBody>
                  <a:tcPr marL="91450" marR="91450" marT="45725" marB="45725" anchor="ctr">
                    <a:solidFill>
                      <a:srgbClr val="FFFFFF"/>
                    </a:solidFill>
                  </a:tcPr>
                </a:tc>
                <a:tc>
                  <a:txBody>
                    <a:bodyPr/>
                    <a:lstStyle/>
                    <a:p>
                      <a:pPr marL="0" marR="0" lvl="0" indent="0" algn="ctr" rtl="0">
                        <a:spcBef>
                          <a:spcPts val="0"/>
                        </a:spcBef>
                        <a:spcAft>
                          <a:spcPts val="0"/>
                        </a:spcAft>
                        <a:buNone/>
                      </a:pPr>
                      <a:r>
                        <a:rPr lang="pt-BR" sz="1400" b="1" u="none" strike="noStrike" cap="none">
                          <a:latin typeface="Arial"/>
                          <a:ea typeface="Arial"/>
                          <a:cs typeface="Arial"/>
                          <a:sym typeface="Arial"/>
                        </a:rPr>
                        <a:t>100</a:t>
                      </a:r>
                      <a:endParaRPr sz="1400"/>
                    </a:p>
                  </a:txBody>
                  <a:tcPr marL="91450" marR="91450" marT="45725" marB="45725" anchor="ctr">
                    <a:solidFill>
                      <a:srgbClr val="FFFFFF"/>
                    </a:solidFill>
                  </a:tcPr>
                </a:tc>
                <a:extLst>
                  <a:ext uri="{0D108BD9-81ED-4DB2-BD59-A6C34878D82A}">
                    <a16:rowId xmlns:a16="http://schemas.microsoft.com/office/drawing/2014/main" val="10006"/>
                  </a:ext>
                </a:extLst>
              </a:tr>
            </a:tbl>
          </a:graphicData>
        </a:graphic>
      </p:graphicFrame>
      <p:sp>
        <p:nvSpPr>
          <p:cNvPr id="687" name="Google Shape;687;p96"/>
          <p:cNvSpPr txBox="1"/>
          <p:nvPr/>
        </p:nvSpPr>
        <p:spPr>
          <a:xfrm>
            <a:off x="1808825" y="1762050"/>
            <a:ext cx="2829900" cy="2370300"/>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None/>
            </a:pPr>
            <a:r>
              <a:rPr lang="pt-BR" sz="1200">
                <a:solidFill>
                  <a:srgbClr val="000000"/>
                </a:solidFill>
                <a:latin typeface="Manrope Medium"/>
                <a:ea typeface="Manrope Medium"/>
                <a:cs typeface="Manrope Medium"/>
                <a:sym typeface="Manrope Medium"/>
              </a:rPr>
              <a:t>Encontro de orientação</a:t>
            </a:r>
            <a:endParaRPr sz="1200">
              <a:latin typeface="Manrope Medium"/>
              <a:ea typeface="Manrope Medium"/>
              <a:cs typeface="Manrope Medium"/>
              <a:sym typeface="Manrope Medium"/>
            </a:endParaRPr>
          </a:p>
          <a:p>
            <a:pPr marL="0" marR="0" lvl="0" indent="0" algn="l" rtl="0">
              <a:lnSpc>
                <a:spcPct val="200000"/>
              </a:lnSpc>
              <a:spcBef>
                <a:spcPts val="1200"/>
              </a:spcBef>
              <a:spcAft>
                <a:spcPts val="0"/>
              </a:spcAft>
              <a:buNone/>
            </a:pPr>
            <a:r>
              <a:rPr lang="pt-BR" sz="1200">
                <a:solidFill>
                  <a:srgbClr val="000000"/>
                </a:solidFill>
                <a:latin typeface="Manrope Medium"/>
                <a:ea typeface="Manrope Medium"/>
                <a:cs typeface="Manrope Medium"/>
                <a:sym typeface="Manrope Medium"/>
              </a:rPr>
              <a:t>Encontro de instrução</a:t>
            </a:r>
            <a:endParaRPr sz="1200">
              <a:latin typeface="Manrope Medium"/>
              <a:ea typeface="Manrope Medium"/>
              <a:cs typeface="Manrope Medium"/>
              <a:sym typeface="Manrope Medium"/>
            </a:endParaRPr>
          </a:p>
          <a:p>
            <a:pPr marL="0" marR="0" lvl="0" indent="0" algn="l" rtl="0">
              <a:lnSpc>
                <a:spcPct val="200000"/>
              </a:lnSpc>
              <a:spcBef>
                <a:spcPts val="1200"/>
              </a:spcBef>
              <a:spcAft>
                <a:spcPts val="0"/>
              </a:spcAft>
              <a:buNone/>
            </a:pPr>
            <a:r>
              <a:rPr lang="pt-BR" sz="1200">
                <a:solidFill>
                  <a:srgbClr val="000000"/>
                </a:solidFill>
                <a:latin typeface="Manrope Medium"/>
                <a:ea typeface="Manrope Medium"/>
                <a:cs typeface="Manrope Medium"/>
                <a:sym typeface="Manrope Medium"/>
              </a:rPr>
              <a:t>Autoestudo de conteúdos</a:t>
            </a:r>
            <a:endParaRPr sz="1200">
              <a:latin typeface="Manrope Medium"/>
              <a:ea typeface="Manrope Medium"/>
              <a:cs typeface="Manrope Medium"/>
              <a:sym typeface="Manrope Medium"/>
            </a:endParaRPr>
          </a:p>
          <a:p>
            <a:pPr marL="0" marR="0" lvl="0" indent="0" algn="l" rtl="0">
              <a:lnSpc>
                <a:spcPct val="200000"/>
              </a:lnSpc>
              <a:spcBef>
                <a:spcPts val="1200"/>
              </a:spcBef>
              <a:spcAft>
                <a:spcPts val="0"/>
              </a:spcAft>
              <a:buNone/>
            </a:pPr>
            <a:r>
              <a:rPr lang="pt-BR" sz="1200">
                <a:solidFill>
                  <a:srgbClr val="000000"/>
                </a:solidFill>
                <a:latin typeface="Manrope Medium"/>
                <a:ea typeface="Manrope Medium"/>
                <a:cs typeface="Manrope Medium"/>
                <a:sym typeface="Manrope Medium"/>
              </a:rPr>
              <a:t>Desenvolvimento do produto</a:t>
            </a:r>
            <a:endParaRPr sz="1200">
              <a:latin typeface="Manrope Medium"/>
              <a:ea typeface="Manrope Medium"/>
              <a:cs typeface="Manrope Medium"/>
              <a:sym typeface="Manrope Medium"/>
            </a:endParaRPr>
          </a:p>
          <a:p>
            <a:pPr marL="0" marR="0" lvl="0" indent="0" algn="l" rtl="0">
              <a:lnSpc>
                <a:spcPct val="200000"/>
              </a:lnSpc>
              <a:spcBef>
                <a:spcPts val="1200"/>
              </a:spcBef>
              <a:spcAft>
                <a:spcPts val="0"/>
              </a:spcAft>
              <a:buNone/>
            </a:pPr>
            <a:r>
              <a:rPr lang="pt-BR" sz="1200">
                <a:solidFill>
                  <a:srgbClr val="000000"/>
                </a:solidFill>
                <a:latin typeface="Manrope Medium"/>
                <a:ea typeface="Manrope Medium"/>
                <a:cs typeface="Manrope Medium"/>
                <a:sym typeface="Manrope Medium"/>
              </a:rPr>
              <a:t>Avaliação</a:t>
            </a:r>
            <a:endParaRPr sz="1200">
              <a:latin typeface="Manrope Medium"/>
              <a:ea typeface="Manrope Medium"/>
              <a:cs typeface="Manrope Medium"/>
              <a:sym typeface="Manrope Medium"/>
            </a:endParaRPr>
          </a:p>
        </p:txBody>
      </p:sp>
      <p:pic>
        <p:nvPicPr>
          <p:cNvPr id="688" name="Google Shape;688;p96"/>
          <p:cNvPicPr preferRelativeResize="0"/>
          <p:nvPr/>
        </p:nvPicPr>
        <p:blipFill>
          <a:blip r:embed="rId3">
            <a:alphaModFix/>
          </a:blip>
          <a:stretch>
            <a:fillRect/>
          </a:stretch>
        </p:blipFill>
        <p:spPr>
          <a:xfrm>
            <a:off x="-579912" y="-1487963"/>
            <a:ext cx="1788999" cy="1937526"/>
          </a:xfrm>
          <a:prstGeom prst="rect">
            <a:avLst/>
          </a:prstGeom>
          <a:noFill/>
          <a:ln>
            <a:noFill/>
          </a:ln>
        </p:spPr>
      </p:pic>
      <p:pic>
        <p:nvPicPr>
          <p:cNvPr id="689" name="Google Shape;689;p96"/>
          <p:cNvPicPr preferRelativeResize="0"/>
          <p:nvPr/>
        </p:nvPicPr>
        <p:blipFill>
          <a:blip r:embed="rId4">
            <a:alphaModFix/>
          </a:blip>
          <a:stretch>
            <a:fillRect/>
          </a:stretch>
        </p:blipFill>
        <p:spPr>
          <a:xfrm>
            <a:off x="8303450" y="4594638"/>
            <a:ext cx="649939" cy="35583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A17AB"/>
        </a:solidFill>
        <a:effectLst/>
      </p:bgPr>
    </p:bg>
    <p:spTree>
      <p:nvGrpSpPr>
        <p:cNvPr id="1" name="Shape 693"/>
        <p:cNvGrpSpPr/>
        <p:nvPr/>
      </p:nvGrpSpPr>
      <p:grpSpPr>
        <a:xfrm>
          <a:off x="0" y="0"/>
          <a:ext cx="0" cy="0"/>
          <a:chOff x="0" y="0"/>
          <a:chExt cx="0" cy="0"/>
        </a:xfrm>
      </p:grpSpPr>
      <p:pic>
        <p:nvPicPr>
          <p:cNvPr id="694" name="Google Shape;694;p97"/>
          <p:cNvPicPr preferRelativeResize="0"/>
          <p:nvPr/>
        </p:nvPicPr>
        <p:blipFill rotWithShape="1">
          <a:blip r:embed="rId3">
            <a:alphaModFix/>
          </a:blip>
          <a:srcRect/>
          <a:stretch/>
        </p:blipFill>
        <p:spPr>
          <a:xfrm>
            <a:off x="-400676" y="-773875"/>
            <a:ext cx="2539200" cy="2590643"/>
          </a:xfrm>
          <a:prstGeom prst="rect">
            <a:avLst/>
          </a:prstGeom>
          <a:noFill/>
          <a:ln>
            <a:noFill/>
          </a:ln>
        </p:spPr>
      </p:pic>
      <p:pic>
        <p:nvPicPr>
          <p:cNvPr id="695" name="Google Shape;695;p97"/>
          <p:cNvPicPr preferRelativeResize="0"/>
          <p:nvPr/>
        </p:nvPicPr>
        <p:blipFill rotWithShape="1">
          <a:blip r:embed="rId3">
            <a:alphaModFix/>
          </a:blip>
          <a:srcRect/>
          <a:stretch/>
        </p:blipFill>
        <p:spPr>
          <a:xfrm>
            <a:off x="6944199" y="2552850"/>
            <a:ext cx="2539200" cy="2590643"/>
          </a:xfrm>
          <a:prstGeom prst="rect">
            <a:avLst/>
          </a:prstGeom>
          <a:noFill/>
          <a:ln>
            <a:noFill/>
          </a:ln>
        </p:spPr>
      </p:pic>
      <p:graphicFrame>
        <p:nvGraphicFramePr>
          <p:cNvPr id="696" name="Google Shape;696;p97"/>
          <p:cNvGraphicFramePr/>
          <p:nvPr/>
        </p:nvGraphicFramePr>
        <p:xfrm>
          <a:off x="193450" y="122088"/>
          <a:ext cx="3000000" cy="3000000"/>
        </p:xfrm>
        <a:graphic>
          <a:graphicData uri="http://schemas.openxmlformats.org/drawingml/2006/table">
            <a:tbl>
              <a:tblPr>
                <a:noFill/>
                <a:tableStyleId>{1CD64BAA-2A66-401A-97F2-24B92455EDC1}</a:tableStyleId>
              </a:tblPr>
              <a:tblGrid>
                <a:gridCol w="855750">
                  <a:extLst>
                    <a:ext uri="{9D8B030D-6E8A-4147-A177-3AD203B41FA5}">
                      <a16:colId xmlns:a16="http://schemas.microsoft.com/office/drawing/2014/main" val="20000"/>
                    </a:ext>
                  </a:extLst>
                </a:gridCol>
                <a:gridCol w="799150">
                  <a:extLst>
                    <a:ext uri="{9D8B030D-6E8A-4147-A177-3AD203B41FA5}">
                      <a16:colId xmlns:a16="http://schemas.microsoft.com/office/drawing/2014/main" val="20001"/>
                    </a:ext>
                  </a:extLst>
                </a:gridCol>
                <a:gridCol w="1808250">
                  <a:extLst>
                    <a:ext uri="{9D8B030D-6E8A-4147-A177-3AD203B41FA5}">
                      <a16:colId xmlns:a16="http://schemas.microsoft.com/office/drawing/2014/main" val="20002"/>
                    </a:ext>
                  </a:extLst>
                </a:gridCol>
                <a:gridCol w="1764650">
                  <a:extLst>
                    <a:ext uri="{9D8B030D-6E8A-4147-A177-3AD203B41FA5}">
                      <a16:colId xmlns:a16="http://schemas.microsoft.com/office/drawing/2014/main" val="20003"/>
                    </a:ext>
                  </a:extLst>
                </a:gridCol>
                <a:gridCol w="1764650">
                  <a:extLst>
                    <a:ext uri="{9D8B030D-6E8A-4147-A177-3AD203B41FA5}">
                      <a16:colId xmlns:a16="http://schemas.microsoft.com/office/drawing/2014/main" val="20004"/>
                    </a:ext>
                  </a:extLst>
                </a:gridCol>
                <a:gridCol w="1764650">
                  <a:extLst>
                    <a:ext uri="{9D8B030D-6E8A-4147-A177-3AD203B41FA5}">
                      <a16:colId xmlns:a16="http://schemas.microsoft.com/office/drawing/2014/main" val="20005"/>
                    </a:ext>
                  </a:extLst>
                </a:gridCol>
              </a:tblGrid>
              <a:tr h="304775">
                <a:tc gridSpan="2">
                  <a:txBody>
                    <a:bodyPr/>
                    <a:lstStyle/>
                    <a:p>
                      <a:pPr marL="0" marR="0" lvl="0" indent="0" algn="ctr" rtl="0">
                        <a:lnSpc>
                          <a:spcPct val="100000"/>
                        </a:lnSpc>
                        <a:spcBef>
                          <a:spcPts val="0"/>
                        </a:spcBef>
                        <a:spcAft>
                          <a:spcPts val="0"/>
                        </a:spcAft>
                        <a:buClr>
                          <a:srgbClr val="000000"/>
                        </a:buClr>
                        <a:buSzPts val="800"/>
                        <a:buFont typeface="Arial"/>
                        <a:buNone/>
                      </a:pPr>
                      <a:r>
                        <a:rPr lang="pt-BR" sz="800" b="1" u="none" strike="noStrike" cap="none">
                          <a:solidFill>
                            <a:srgbClr val="434343"/>
                          </a:solidFill>
                          <a:latin typeface="Manrope"/>
                          <a:ea typeface="Manrope"/>
                          <a:cs typeface="Manrope"/>
                          <a:sym typeface="Manrope"/>
                        </a:rPr>
                        <a:t>MÓDULO</a:t>
                      </a:r>
                      <a:endParaRPr sz="800" b="1" u="none" strike="noStrike" cap="none">
                        <a:solidFill>
                          <a:srgbClr val="434343"/>
                        </a:solidFill>
                        <a:latin typeface="Manrope"/>
                        <a:ea typeface="Manrope"/>
                        <a:cs typeface="Manrope"/>
                        <a:sym typeface="Manrope"/>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2"/>
                    </a:solidFill>
                  </a:tcPr>
                </a:tc>
                <a:tc hMerge="1">
                  <a:txBody>
                    <a:bodyPr/>
                    <a:lstStyle/>
                    <a:p>
                      <a:endParaRPr lang="pt-BR"/>
                    </a:p>
                  </a:txBody>
                  <a:tcPr/>
                </a:tc>
                <a:tc>
                  <a:txBody>
                    <a:bodyPr/>
                    <a:lstStyle/>
                    <a:p>
                      <a:pPr marL="0" marR="0" lvl="0" indent="0" algn="ctr" rtl="0">
                        <a:lnSpc>
                          <a:spcPct val="100000"/>
                        </a:lnSpc>
                        <a:spcBef>
                          <a:spcPts val="0"/>
                        </a:spcBef>
                        <a:spcAft>
                          <a:spcPts val="0"/>
                        </a:spcAft>
                        <a:buClr>
                          <a:srgbClr val="000000"/>
                        </a:buClr>
                        <a:buSzPts val="800"/>
                        <a:buFont typeface="Arial"/>
                        <a:buNone/>
                      </a:pPr>
                      <a:r>
                        <a:rPr lang="pt-BR" sz="800" u="none" strike="noStrike" cap="none">
                          <a:solidFill>
                            <a:schemeClr val="lt1"/>
                          </a:solidFill>
                          <a:latin typeface="Manrope Medium"/>
                          <a:ea typeface="Manrope Medium"/>
                          <a:cs typeface="Manrope Medium"/>
                          <a:sym typeface="Manrope Medium"/>
                        </a:rPr>
                        <a:t>Ciência da Computação</a:t>
                      </a:r>
                      <a:endParaRPr sz="800" u="none" strike="noStrike" cap="none">
                        <a:solidFill>
                          <a:schemeClr val="lt1"/>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855EDE"/>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pt-BR" sz="800" u="none" strike="noStrike" cap="none">
                          <a:solidFill>
                            <a:schemeClr val="lt1"/>
                          </a:solidFill>
                          <a:latin typeface="Manrope Medium"/>
                          <a:ea typeface="Manrope Medium"/>
                          <a:cs typeface="Manrope Medium"/>
                          <a:sym typeface="Manrope Medium"/>
                        </a:rPr>
                        <a:t>Engenharia da Computação</a:t>
                      </a:r>
                      <a:endParaRPr sz="800" u="none" strike="noStrike" cap="none">
                        <a:solidFill>
                          <a:schemeClr val="lt1"/>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1426AB"/>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pt-BR" sz="800" u="none" strike="noStrike" cap="none">
                          <a:solidFill>
                            <a:schemeClr val="lt1"/>
                          </a:solidFill>
                          <a:latin typeface="Manrope Medium"/>
                          <a:ea typeface="Manrope Medium"/>
                          <a:cs typeface="Manrope Medium"/>
                          <a:sym typeface="Manrope Medium"/>
                        </a:rPr>
                        <a:t>Engenharia de Software</a:t>
                      </a:r>
                      <a:endParaRPr sz="800" u="none" strike="noStrike" cap="none">
                        <a:solidFill>
                          <a:schemeClr val="lt1"/>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FF4545"/>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pt-BR" sz="800" u="none" strike="noStrike" cap="none">
                          <a:solidFill>
                            <a:schemeClr val="lt1"/>
                          </a:solidFill>
                          <a:latin typeface="Manrope Medium"/>
                          <a:ea typeface="Manrope Medium"/>
                          <a:cs typeface="Manrope Medium"/>
                          <a:sym typeface="Manrope Medium"/>
                        </a:rPr>
                        <a:t>Sistemas de Informação</a:t>
                      </a:r>
                      <a:endParaRPr sz="800" u="none" strike="noStrike" cap="none">
                        <a:solidFill>
                          <a:schemeClr val="lt1"/>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9E9E9E"/>
                    </a:solidFill>
                  </a:tcPr>
                </a:tc>
                <a:extLst>
                  <a:ext uri="{0D108BD9-81ED-4DB2-BD59-A6C34878D82A}">
                    <a16:rowId xmlns:a16="http://schemas.microsoft.com/office/drawing/2014/main" val="10000"/>
                  </a:ext>
                </a:extLst>
              </a:tr>
              <a:tr h="236200">
                <a:tc rowSpan="4">
                  <a:txBody>
                    <a:bodyPr/>
                    <a:lstStyle/>
                    <a:p>
                      <a:pPr marL="0" marR="0" lvl="0" indent="0" algn="ctr" rtl="0">
                        <a:lnSpc>
                          <a:spcPct val="100000"/>
                        </a:lnSpc>
                        <a:spcBef>
                          <a:spcPts val="0"/>
                        </a:spcBef>
                        <a:spcAft>
                          <a:spcPts val="0"/>
                        </a:spcAft>
                        <a:buClr>
                          <a:srgbClr val="000000"/>
                        </a:buClr>
                        <a:buSzPts val="650"/>
                        <a:buFont typeface="Arial"/>
                        <a:buNone/>
                      </a:pPr>
                      <a:r>
                        <a:rPr lang="pt-BR" sz="650" b="1" u="none" strike="noStrike" cap="none">
                          <a:solidFill>
                            <a:srgbClr val="434343"/>
                          </a:solidFill>
                          <a:latin typeface="Manrope"/>
                          <a:ea typeface="Manrope"/>
                          <a:cs typeface="Manrope"/>
                          <a:sym typeface="Manrope"/>
                        </a:rPr>
                        <a:t>Ano 1</a:t>
                      </a:r>
                      <a:br>
                        <a:rPr lang="pt-BR" sz="650" b="1" u="none" strike="noStrike" cap="none">
                          <a:solidFill>
                            <a:srgbClr val="434343"/>
                          </a:solidFill>
                          <a:latin typeface="Manrope"/>
                          <a:ea typeface="Manrope"/>
                          <a:cs typeface="Manrope"/>
                          <a:sym typeface="Manrope"/>
                        </a:rPr>
                      </a:br>
                      <a:r>
                        <a:rPr lang="pt-BR" sz="650" b="1" u="none" strike="noStrike" cap="none">
                          <a:solidFill>
                            <a:srgbClr val="434343"/>
                          </a:solidFill>
                          <a:latin typeface="Manrope"/>
                          <a:ea typeface="Manrope"/>
                          <a:cs typeface="Manrope"/>
                          <a:sym typeface="Manrope"/>
                        </a:rPr>
                        <a:t>(Integral)</a:t>
                      </a:r>
                      <a:endParaRPr sz="650" b="1" u="none" strike="noStrike" cap="none">
                        <a:solidFill>
                          <a:srgbClr val="434343"/>
                        </a:solidFill>
                        <a:latin typeface="Manrope"/>
                        <a:ea typeface="Manrope"/>
                        <a:cs typeface="Manrope"/>
                        <a:sym typeface="Manrope"/>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50000"/>
                        </a:lnSpc>
                        <a:spcBef>
                          <a:spcPts val="0"/>
                        </a:spcBef>
                        <a:spcAft>
                          <a:spcPts val="0"/>
                        </a:spcAft>
                        <a:buClr>
                          <a:srgbClr val="000000"/>
                        </a:buClr>
                        <a:buSzPts val="650"/>
                        <a:buFont typeface="Arial"/>
                        <a:buNone/>
                      </a:pPr>
                      <a:r>
                        <a:rPr lang="pt-BR" sz="650" u="none" strike="noStrike" cap="none">
                          <a:solidFill>
                            <a:srgbClr val="434343"/>
                          </a:solidFill>
                          <a:latin typeface="Manrope ExtraBold"/>
                          <a:ea typeface="Manrope ExtraBold"/>
                          <a:cs typeface="Manrope ExtraBold"/>
                          <a:sym typeface="Manrope ExtraBold"/>
                        </a:rPr>
                        <a:t>Módulo 1</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gridSpan="4">
                  <a:txBody>
                    <a:bodyPr/>
                    <a:lstStyle/>
                    <a:p>
                      <a:pPr marL="0" marR="0" lvl="0" indent="0" algn="ctr" rtl="0">
                        <a:lnSpc>
                          <a:spcPct val="5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Desenvolvimento de jogo digital</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1"/>
                  </a:ext>
                </a:extLst>
              </a:tr>
              <a:tr h="236200">
                <a:tc vMerge="1">
                  <a:txBody>
                    <a:bodyPr/>
                    <a:lstStyle/>
                    <a:p>
                      <a:endParaRPr lang="pt-BR"/>
                    </a:p>
                  </a:txBody>
                  <a:tcPr/>
                </a:tc>
                <a:tc>
                  <a:txBody>
                    <a:bodyPr/>
                    <a:lstStyle/>
                    <a:p>
                      <a:pPr marL="0" marR="0" lvl="0" indent="0" algn="ctr" rtl="0">
                        <a:lnSpc>
                          <a:spcPct val="50000"/>
                        </a:lnSpc>
                        <a:spcBef>
                          <a:spcPts val="0"/>
                        </a:spcBef>
                        <a:spcAft>
                          <a:spcPts val="0"/>
                        </a:spcAft>
                        <a:buClr>
                          <a:srgbClr val="000000"/>
                        </a:buClr>
                        <a:buSzPts val="650"/>
                        <a:buFont typeface="Arial"/>
                        <a:buNone/>
                      </a:pPr>
                      <a:r>
                        <a:rPr lang="pt-BR" sz="650" u="none" strike="noStrike" cap="none">
                          <a:solidFill>
                            <a:srgbClr val="434343"/>
                          </a:solidFill>
                          <a:latin typeface="Manrope ExtraBold"/>
                          <a:ea typeface="Manrope ExtraBold"/>
                          <a:cs typeface="Manrope ExtraBold"/>
                          <a:sym typeface="Manrope ExtraBold"/>
                        </a:rPr>
                        <a:t>Módulo 2</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gridSpan="4">
                  <a:txBody>
                    <a:bodyPr/>
                    <a:lstStyle/>
                    <a:p>
                      <a:pPr marL="0" marR="0" lvl="0" indent="0" algn="ctr" rtl="0">
                        <a:lnSpc>
                          <a:spcPct val="5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Elaboração de aplicação para ambiente web</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236200">
                <a:tc vMerge="1">
                  <a:txBody>
                    <a:bodyPr/>
                    <a:lstStyle/>
                    <a:p>
                      <a:endParaRPr lang="pt-BR"/>
                    </a:p>
                  </a:txBody>
                  <a:tcPr/>
                </a:tc>
                <a:tc>
                  <a:txBody>
                    <a:bodyPr/>
                    <a:lstStyle/>
                    <a:p>
                      <a:pPr marL="0" marR="0" lvl="0" indent="0" algn="ctr" rtl="0">
                        <a:lnSpc>
                          <a:spcPct val="50000"/>
                        </a:lnSpc>
                        <a:spcBef>
                          <a:spcPts val="0"/>
                        </a:spcBef>
                        <a:spcAft>
                          <a:spcPts val="0"/>
                        </a:spcAft>
                        <a:buClr>
                          <a:srgbClr val="000000"/>
                        </a:buClr>
                        <a:buSzPts val="650"/>
                        <a:buFont typeface="Arial"/>
                        <a:buNone/>
                      </a:pPr>
                      <a:r>
                        <a:rPr lang="pt-BR" sz="650" u="none" strike="noStrike" cap="none">
                          <a:solidFill>
                            <a:srgbClr val="434343"/>
                          </a:solidFill>
                          <a:latin typeface="Manrope ExtraBold"/>
                          <a:ea typeface="Manrope ExtraBold"/>
                          <a:cs typeface="Manrope ExtraBold"/>
                          <a:sym typeface="Manrope ExtraBold"/>
                        </a:rPr>
                        <a:t>Módulo 3</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gridSpan="4">
                  <a:txBody>
                    <a:bodyPr/>
                    <a:lstStyle/>
                    <a:p>
                      <a:pPr marL="0" marR="0" lvl="0" indent="0" algn="ctr" rtl="0">
                        <a:lnSpc>
                          <a:spcPct val="5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Construção de lógica para predição com inteligência artificial</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3"/>
                  </a:ext>
                </a:extLst>
              </a:tr>
              <a:tr h="236200">
                <a:tc vMerge="1">
                  <a:txBody>
                    <a:bodyPr/>
                    <a:lstStyle/>
                    <a:p>
                      <a:endParaRPr lang="pt-BR"/>
                    </a:p>
                  </a:txBody>
                  <a:tcPr/>
                </a:tc>
                <a:tc>
                  <a:txBody>
                    <a:bodyPr/>
                    <a:lstStyle/>
                    <a:p>
                      <a:pPr marL="0" marR="0" lvl="0" indent="0" algn="ctr" rtl="0">
                        <a:lnSpc>
                          <a:spcPct val="50000"/>
                        </a:lnSpc>
                        <a:spcBef>
                          <a:spcPts val="0"/>
                        </a:spcBef>
                        <a:spcAft>
                          <a:spcPts val="0"/>
                        </a:spcAft>
                        <a:buClr>
                          <a:srgbClr val="000000"/>
                        </a:buClr>
                        <a:buSzPts val="650"/>
                        <a:buFont typeface="Arial"/>
                        <a:buNone/>
                      </a:pPr>
                      <a:r>
                        <a:rPr lang="pt-BR" sz="650" u="none" strike="noStrike" cap="none">
                          <a:solidFill>
                            <a:srgbClr val="434343"/>
                          </a:solidFill>
                          <a:latin typeface="Manrope ExtraBold"/>
                          <a:ea typeface="Manrope ExtraBold"/>
                          <a:cs typeface="Manrope ExtraBold"/>
                          <a:sym typeface="Manrope ExtraBold"/>
                        </a:rPr>
                        <a:t>Módulo 4</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gridSpan="4">
                  <a:txBody>
                    <a:bodyPr/>
                    <a:lstStyle/>
                    <a:p>
                      <a:pPr marL="0" marR="0" lvl="0" indent="0" algn="ctr" rtl="0">
                        <a:lnSpc>
                          <a:spcPct val="5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Prototipação de solução para IoT</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r h="380975">
                <a:tc rowSpan="4">
                  <a:txBody>
                    <a:bodyPr/>
                    <a:lstStyle/>
                    <a:p>
                      <a:pPr marL="0" marR="0" lvl="0" indent="0" algn="ctr" rtl="0">
                        <a:lnSpc>
                          <a:spcPct val="100000"/>
                        </a:lnSpc>
                        <a:spcBef>
                          <a:spcPts val="0"/>
                        </a:spcBef>
                        <a:spcAft>
                          <a:spcPts val="0"/>
                        </a:spcAft>
                        <a:buClr>
                          <a:srgbClr val="000000"/>
                        </a:buClr>
                        <a:buSzPts val="650"/>
                        <a:buFont typeface="Arial"/>
                        <a:buNone/>
                      </a:pPr>
                      <a:r>
                        <a:rPr lang="pt-BR" sz="650" b="1" u="none" strike="noStrike" cap="none">
                          <a:solidFill>
                            <a:srgbClr val="434343"/>
                          </a:solidFill>
                          <a:latin typeface="Manrope"/>
                          <a:ea typeface="Manrope"/>
                          <a:cs typeface="Manrope"/>
                          <a:sym typeface="Manrope"/>
                        </a:rPr>
                        <a:t>Ano 2</a:t>
                      </a:r>
                      <a:br>
                        <a:rPr lang="pt-BR" sz="650" b="1" u="none" strike="noStrike" cap="none">
                          <a:solidFill>
                            <a:srgbClr val="434343"/>
                          </a:solidFill>
                          <a:latin typeface="Manrope"/>
                          <a:ea typeface="Manrope"/>
                          <a:cs typeface="Manrope"/>
                          <a:sym typeface="Manrope"/>
                        </a:rPr>
                      </a:br>
                      <a:r>
                        <a:rPr lang="pt-BR" sz="650" b="1" u="none" strike="noStrike" cap="none">
                          <a:solidFill>
                            <a:srgbClr val="434343"/>
                          </a:solidFill>
                          <a:latin typeface="Manrope"/>
                          <a:ea typeface="Manrope"/>
                          <a:cs typeface="Manrope"/>
                          <a:sym typeface="Manrope"/>
                        </a:rPr>
                        <a:t>(Integral)</a:t>
                      </a:r>
                      <a:endParaRPr sz="650" b="1" u="none" strike="noStrike" cap="none">
                        <a:solidFill>
                          <a:srgbClr val="434343"/>
                        </a:solidFill>
                        <a:latin typeface="Manrope"/>
                        <a:ea typeface="Manrope"/>
                        <a:cs typeface="Manrope"/>
                        <a:sym typeface="Manrope"/>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50000"/>
                        </a:lnSpc>
                        <a:spcBef>
                          <a:spcPts val="0"/>
                        </a:spcBef>
                        <a:spcAft>
                          <a:spcPts val="0"/>
                        </a:spcAft>
                        <a:buClr>
                          <a:schemeClr val="dk1"/>
                        </a:buClr>
                        <a:buSzPts val="1100"/>
                        <a:buFont typeface="Arial"/>
                        <a:buNone/>
                      </a:pPr>
                      <a:r>
                        <a:rPr lang="pt-BR" sz="650" u="none" strike="noStrike" cap="none">
                          <a:solidFill>
                            <a:srgbClr val="434343"/>
                          </a:solidFill>
                          <a:latin typeface="Manrope ExtraBold"/>
                          <a:ea typeface="Manrope ExtraBold"/>
                          <a:cs typeface="Manrope ExtraBold"/>
                          <a:sym typeface="Manrope ExtraBold"/>
                        </a:rPr>
                        <a:t>Módulo 5</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Concepção de algoritmos de alta performance</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Simulação de robôs para aplicações diversas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Desenvolvimento de serviços em cloud computing</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Desenvolvimento de software descentralizado utilizando blockchain</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extLst>
                  <a:ext uri="{0D108BD9-81ED-4DB2-BD59-A6C34878D82A}">
                    <a16:rowId xmlns:a16="http://schemas.microsoft.com/office/drawing/2014/main" val="10005"/>
                  </a:ext>
                </a:extLst>
              </a:tr>
              <a:tr h="380975">
                <a:tc vMerge="1">
                  <a:txBody>
                    <a:bodyPr/>
                    <a:lstStyle/>
                    <a:p>
                      <a:endParaRPr lang="pt-BR"/>
                    </a:p>
                  </a:txBody>
                  <a:tcPr/>
                </a:tc>
                <a:tc>
                  <a:txBody>
                    <a:bodyPr/>
                    <a:lstStyle/>
                    <a:p>
                      <a:pPr marL="0" marR="0" lvl="0" indent="0" algn="ctr" rtl="0">
                        <a:lnSpc>
                          <a:spcPct val="50000"/>
                        </a:lnSpc>
                        <a:spcBef>
                          <a:spcPts val="0"/>
                        </a:spcBef>
                        <a:spcAft>
                          <a:spcPts val="0"/>
                        </a:spcAft>
                        <a:buClr>
                          <a:schemeClr val="dk1"/>
                        </a:buClr>
                        <a:buSzPts val="1100"/>
                        <a:buFont typeface="Arial"/>
                        <a:buNone/>
                      </a:pPr>
                      <a:r>
                        <a:rPr lang="pt-BR" sz="650" u="none" strike="noStrike" cap="none">
                          <a:solidFill>
                            <a:srgbClr val="434343"/>
                          </a:solidFill>
                          <a:latin typeface="Manrope ExtraBold"/>
                          <a:ea typeface="Manrope ExtraBold"/>
                          <a:cs typeface="Manrope ExtraBold"/>
                          <a:sym typeface="Manrope ExtraBold"/>
                        </a:rPr>
                        <a:t>Módulo 6</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Desenvolvimento de algoritmos em restrição de recursos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Concepção de sistema de automação industrial</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Elaboração de aplicação para dispositivos móveis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Elaboração de aplicação utilizando processamento de linguagem natural</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extLst>
                  <a:ext uri="{0D108BD9-81ED-4DB2-BD59-A6C34878D82A}">
                    <a16:rowId xmlns:a16="http://schemas.microsoft.com/office/drawing/2014/main" val="10006"/>
                  </a:ext>
                </a:extLst>
              </a:tr>
              <a:tr h="480025">
                <a:tc vMerge="1">
                  <a:txBody>
                    <a:bodyPr/>
                    <a:lstStyle/>
                    <a:p>
                      <a:endParaRPr lang="pt-BR"/>
                    </a:p>
                  </a:txBody>
                  <a:tcPr/>
                </a:tc>
                <a:tc>
                  <a:txBody>
                    <a:bodyPr/>
                    <a:lstStyle/>
                    <a:p>
                      <a:pPr marL="0" marR="0" lvl="0" indent="0" algn="ctr" rtl="0">
                        <a:lnSpc>
                          <a:spcPct val="50000"/>
                        </a:lnSpc>
                        <a:spcBef>
                          <a:spcPts val="0"/>
                        </a:spcBef>
                        <a:spcAft>
                          <a:spcPts val="0"/>
                        </a:spcAft>
                        <a:buClr>
                          <a:schemeClr val="dk1"/>
                        </a:buClr>
                        <a:buSzPts val="1100"/>
                        <a:buFont typeface="Arial"/>
                        <a:buNone/>
                      </a:pPr>
                      <a:r>
                        <a:rPr lang="pt-BR" sz="650" u="none" strike="noStrike" cap="none">
                          <a:solidFill>
                            <a:srgbClr val="434343"/>
                          </a:solidFill>
                          <a:latin typeface="Manrope ExtraBold"/>
                          <a:ea typeface="Manrope ExtraBold"/>
                          <a:cs typeface="Manrope ExtraBold"/>
                          <a:sym typeface="Manrope ExtraBold"/>
                        </a:rPr>
                        <a:t>Módulo 7</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Implementação de protocolos e algoritmos para aplicações distribuídas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Projeto de sistema de manutenção preditiva</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Implantação de automação com reconhecimento de voz</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Implantação de sistemas de gestão empresarial</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extLst>
                  <a:ext uri="{0D108BD9-81ED-4DB2-BD59-A6C34878D82A}">
                    <a16:rowId xmlns:a16="http://schemas.microsoft.com/office/drawing/2014/main" val="10007"/>
                  </a:ext>
                </a:extLst>
              </a:tr>
              <a:tr h="380975">
                <a:tc vMerge="1">
                  <a:txBody>
                    <a:bodyPr/>
                    <a:lstStyle/>
                    <a:p>
                      <a:endParaRPr lang="pt-BR"/>
                    </a:p>
                  </a:txBody>
                  <a:tcPr/>
                </a:tc>
                <a:tc>
                  <a:txBody>
                    <a:bodyPr/>
                    <a:lstStyle/>
                    <a:p>
                      <a:pPr marL="0" marR="0" lvl="0" indent="0" algn="ctr" rtl="0">
                        <a:lnSpc>
                          <a:spcPct val="50000"/>
                        </a:lnSpc>
                        <a:spcBef>
                          <a:spcPts val="0"/>
                        </a:spcBef>
                        <a:spcAft>
                          <a:spcPts val="0"/>
                        </a:spcAft>
                        <a:buClr>
                          <a:schemeClr val="dk1"/>
                        </a:buClr>
                        <a:buSzPts val="1100"/>
                        <a:buFont typeface="Arial"/>
                        <a:buNone/>
                      </a:pPr>
                      <a:r>
                        <a:rPr lang="pt-BR" sz="650" u="none" strike="noStrike" cap="none">
                          <a:solidFill>
                            <a:srgbClr val="434343"/>
                          </a:solidFill>
                          <a:latin typeface="Manrope ExtraBold"/>
                          <a:ea typeface="Manrope ExtraBold"/>
                          <a:cs typeface="Manrope ExtraBold"/>
                          <a:sym typeface="Manrope ExtraBold"/>
                        </a:rPr>
                        <a:t>Módulo 8</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Elaboração de ledgers via blockchain</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Prototipação de um veículo terrestre autônomo</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Projeto de arquitetura de software</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Integração, gerenciamento e análise de big data</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extLst>
                  <a:ext uri="{0D108BD9-81ED-4DB2-BD59-A6C34878D82A}">
                    <a16:rowId xmlns:a16="http://schemas.microsoft.com/office/drawing/2014/main" val="10008"/>
                  </a:ext>
                </a:extLst>
              </a:tr>
              <a:tr h="480025">
                <a:tc rowSpan="4">
                  <a:txBody>
                    <a:bodyPr/>
                    <a:lstStyle/>
                    <a:p>
                      <a:pPr marL="0" marR="0" lvl="0" indent="0" algn="ctr" rtl="0">
                        <a:lnSpc>
                          <a:spcPct val="100000"/>
                        </a:lnSpc>
                        <a:spcBef>
                          <a:spcPts val="0"/>
                        </a:spcBef>
                        <a:spcAft>
                          <a:spcPts val="0"/>
                        </a:spcAft>
                        <a:buClr>
                          <a:srgbClr val="000000"/>
                        </a:buClr>
                        <a:buSzPts val="650"/>
                        <a:buFont typeface="Arial"/>
                        <a:buNone/>
                      </a:pPr>
                      <a:r>
                        <a:rPr lang="pt-BR" sz="650" b="1" u="none" strike="noStrike" cap="none">
                          <a:solidFill>
                            <a:srgbClr val="434343"/>
                          </a:solidFill>
                          <a:latin typeface="Manrope"/>
                          <a:ea typeface="Manrope"/>
                          <a:cs typeface="Manrope"/>
                          <a:sym typeface="Manrope"/>
                        </a:rPr>
                        <a:t>Ano 3</a:t>
                      </a:r>
                      <a:br>
                        <a:rPr lang="pt-BR" sz="650" b="1" u="none" strike="noStrike" cap="none">
                          <a:solidFill>
                            <a:srgbClr val="434343"/>
                          </a:solidFill>
                          <a:latin typeface="Manrope"/>
                          <a:ea typeface="Manrope"/>
                          <a:cs typeface="Manrope"/>
                          <a:sym typeface="Manrope"/>
                        </a:rPr>
                      </a:br>
                      <a:r>
                        <a:rPr lang="pt-BR" sz="650" b="1" u="none" strike="noStrike" cap="none">
                          <a:solidFill>
                            <a:srgbClr val="434343"/>
                          </a:solidFill>
                          <a:latin typeface="Manrope"/>
                          <a:ea typeface="Manrope"/>
                          <a:cs typeface="Manrope"/>
                          <a:sym typeface="Manrope"/>
                        </a:rPr>
                        <a:t>(Meio Período)</a:t>
                      </a:r>
                      <a:br>
                        <a:rPr lang="pt-BR" sz="650" b="1" u="none" strike="noStrike" cap="none">
                          <a:solidFill>
                            <a:srgbClr val="434343"/>
                          </a:solidFill>
                          <a:latin typeface="Manrope"/>
                          <a:ea typeface="Manrope"/>
                          <a:cs typeface="Manrope"/>
                          <a:sym typeface="Manrope"/>
                        </a:rPr>
                      </a:br>
                      <a:r>
                        <a:rPr lang="pt-BR" sz="650" b="1" u="none" strike="noStrike" cap="none">
                          <a:solidFill>
                            <a:srgbClr val="434343"/>
                          </a:solidFill>
                          <a:latin typeface="Manrope"/>
                          <a:ea typeface="Manrope"/>
                          <a:cs typeface="Manrope"/>
                          <a:sym typeface="Manrope"/>
                        </a:rPr>
                        <a:t>+ Estágio</a:t>
                      </a:r>
                      <a:endParaRPr sz="650" b="1" u="none" strike="noStrike" cap="none">
                        <a:solidFill>
                          <a:srgbClr val="434343"/>
                        </a:solidFill>
                        <a:latin typeface="Manrope"/>
                        <a:ea typeface="Manrope"/>
                        <a:cs typeface="Manrope"/>
                        <a:sym typeface="Manrope"/>
                      </a:endParaRPr>
                    </a:p>
                    <a:p>
                      <a:pPr marL="0" marR="0" lvl="0" indent="0" algn="ctr" rtl="0">
                        <a:lnSpc>
                          <a:spcPct val="100000"/>
                        </a:lnSpc>
                        <a:spcBef>
                          <a:spcPts val="0"/>
                        </a:spcBef>
                        <a:spcAft>
                          <a:spcPts val="0"/>
                        </a:spcAft>
                        <a:buClr>
                          <a:srgbClr val="000000"/>
                        </a:buClr>
                        <a:buSzPts val="650"/>
                        <a:buFont typeface="Arial"/>
                        <a:buNone/>
                      </a:pPr>
                      <a:endParaRPr sz="650" b="1" u="none" strike="noStrike" cap="none">
                        <a:solidFill>
                          <a:srgbClr val="434343"/>
                        </a:solidFill>
                        <a:latin typeface="Manrope"/>
                        <a:ea typeface="Manrope"/>
                        <a:cs typeface="Manrope"/>
                        <a:sym typeface="Manrope"/>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50000"/>
                        </a:lnSpc>
                        <a:spcBef>
                          <a:spcPts val="0"/>
                        </a:spcBef>
                        <a:spcAft>
                          <a:spcPts val="0"/>
                        </a:spcAft>
                        <a:buClr>
                          <a:schemeClr val="dk1"/>
                        </a:buClr>
                        <a:buSzPts val="1100"/>
                        <a:buFont typeface="Arial"/>
                        <a:buNone/>
                      </a:pPr>
                      <a:r>
                        <a:rPr lang="pt-BR" sz="650" u="none" strike="noStrike" cap="none">
                          <a:solidFill>
                            <a:srgbClr val="434343"/>
                          </a:solidFill>
                          <a:latin typeface="Manrope ExtraBold"/>
                          <a:ea typeface="Manrope ExtraBold"/>
                          <a:cs typeface="Manrope ExtraBold"/>
                          <a:sym typeface="Manrope ExtraBold"/>
                        </a:rPr>
                        <a:t>Módulo 9</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Treinamento de modelos de inteligência artificial para jogos digitais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Planejamento de hiperconectividade para cidades inteligentes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Construção de testes automatizados e controle de qualidade de software</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Desenho de relatórios e painéis de controle de dados gerenciais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extLst>
                  <a:ext uri="{0D108BD9-81ED-4DB2-BD59-A6C34878D82A}">
                    <a16:rowId xmlns:a16="http://schemas.microsoft.com/office/drawing/2014/main" val="10009"/>
                  </a:ext>
                </a:extLst>
              </a:tr>
              <a:tr h="380975">
                <a:tc vMerge="1">
                  <a:txBody>
                    <a:bodyPr/>
                    <a:lstStyle/>
                    <a:p>
                      <a:endParaRPr lang="pt-BR"/>
                    </a:p>
                  </a:txBody>
                  <a:tcPr/>
                </a:tc>
                <a:tc>
                  <a:txBody>
                    <a:bodyPr/>
                    <a:lstStyle/>
                    <a:p>
                      <a:pPr marL="0" marR="0" lvl="0" indent="0" algn="ctr" rtl="0">
                        <a:lnSpc>
                          <a:spcPct val="50000"/>
                        </a:lnSpc>
                        <a:spcBef>
                          <a:spcPts val="0"/>
                        </a:spcBef>
                        <a:spcAft>
                          <a:spcPts val="0"/>
                        </a:spcAft>
                        <a:buClr>
                          <a:schemeClr val="dk1"/>
                        </a:buClr>
                        <a:buSzPts val="1100"/>
                        <a:buFont typeface="Arial"/>
                        <a:buNone/>
                      </a:pPr>
                      <a:r>
                        <a:rPr lang="pt-BR" sz="650" u="none" strike="noStrike" cap="none">
                          <a:solidFill>
                            <a:srgbClr val="434343"/>
                          </a:solidFill>
                          <a:latin typeface="Manrope ExtraBold"/>
                          <a:ea typeface="Manrope ExtraBold"/>
                          <a:cs typeface="Manrope ExtraBold"/>
                          <a:sym typeface="Manrope ExtraBold"/>
                        </a:rPr>
                        <a:t>Módulo 10</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Criação de processadores de linguagem natural para chatbots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Desenvolvimento de aplicação para sistemas embarcados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Concepção de fluxo de entrega contínua</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Desenvolvimento de modelo preditivo em aplicações de negócios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extLst>
                  <a:ext uri="{0D108BD9-81ED-4DB2-BD59-A6C34878D82A}">
                    <a16:rowId xmlns:a16="http://schemas.microsoft.com/office/drawing/2014/main" val="10010"/>
                  </a:ext>
                </a:extLst>
              </a:tr>
              <a:tr h="380975">
                <a:tc vMerge="1">
                  <a:txBody>
                    <a:bodyPr/>
                    <a:lstStyle/>
                    <a:p>
                      <a:endParaRPr lang="pt-BR"/>
                    </a:p>
                  </a:txBody>
                  <a:tcPr/>
                </a:tc>
                <a:tc>
                  <a:txBody>
                    <a:bodyPr/>
                    <a:lstStyle/>
                    <a:p>
                      <a:pPr marL="0" marR="0" lvl="0" indent="0" algn="ctr" rtl="0">
                        <a:lnSpc>
                          <a:spcPct val="50000"/>
                        </a:lnSpc>
                        <a:spcBef>
                          <a:spcPts val="0"/>
                        </a:spcBef>
                        <a:spcAft>
                          <a:spcPts val="0"/>
                        </a:spcAft>
                        <a:buClr>
                          <a:schemeClr val="dk1"/>
                        </a:buClr>
                        <a:buSzPts val="1100"/>
                        <a:buFont typeface="Arial"/>
                        <a:buNone/>
                      </a:pPr>
                      <a:r>
                        <a:rPr lang="pt-BR" sz="650" u="none" strike="noStrike" cap="none">
                          <a:solidFill>
                            <a:srgbClr val="434343"/>
                          </a:solidFill>
                          <a:latin typeface="Manrope ExtraBold"/>
                          <a:ea typeface="Manrope ExtraBold"/>
                          <a:cs typeface="Manrope ExtraBold"/>
                          <a:sym typeface="Manrope ExtraBold"/>
                        </a:rPr>
                        <a:t>Módulo 11</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Desenvolvimento de solução para processamento massivo de dados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Concepção de sistema em edge computing</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Projeto de estrutura e governança para análise de dados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a:txBody>
                    <a:bodyPr/>
                    <a:lstStyle/>
                    <a:p>
                      <a:pPr marL="0" marR="0" lvl="0" indent="0" algn="ctr" rtl="0">
                        <a:lnSpc>
                          <a:spcPct val="100000"/>
                        </a:lnSpc>
                        <a:spcBef>
                          <a:spcPts val="0"/>
                        </a:spcBef>
                        <a:spcAft>
                          <a:spcPts val="0"/>
                        </a:spcAft>
                        <a:buClr>
                          <a:srgbClr val="000000"/>
                        </a:buClr>
                        <a:buSzPts val="650"/>
                        <a:buFont typeface="Arial"/>
                        <a:buNone/>
                      </a:pPr>
                      <a:r>
                        <a:rPr lang="pt-BR" sz="650" u="none" strike="noStrike" cap="none">
                          <a:solidFill>
                            <a:srgbClr val="434343"/>
                          </a:solidFill>
                          <a:latin typeface="Manrope Medium"/>
                          <a:ea typeface="Manrope Medium"/>
                          <a:cs typeface="Manrope Medium"/>
                          <a:sym typeface="Manrope Medium"/>
                        </a:rPr>
                        <a:t>Análise comportamental de usuário em interfaces digitais</a:t>
                      </a:r>
                      <a:endParaRPr sz="650" u="none" strike="noStrike" cap="none">
                        <a:solidFill>
                          <a:srgbClr val="434343"/>
                        </a:solidFill>
                        <a:latin typeface="Manrope Medium"/>
                        <a:ea typeface="Manrope Medium"/>
                        <a:cs typeface="Manrope Medium"/>
                        <a:sym typeface="Manrope Medium"/>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extLst>
                  <a:ext uri="{0D108BD9-81ED-4DB2-BD59-A6C34878D82A}">
                    <a16:rowId xmlns:a16="http://schemas.microsoft.com/office/drawing/2014/main" val="10011"/>
                  </a:ext>
                </a:extLst>
              </a:tr>
              <a:tr h="281900">
                <a:tc vMerge="1">
                  <a:txBody>
                    <a:bodyPr/>
                    <a:lstStyle/>
                    <a:p>
                      <a:endParaRPr lang="pt-BR"/>
                    </a:p>
                  </a:txBody>
                  <a:tcPr/>
                </a:tc>
                <a:tc>
                  <a:txBody>
                    <a:bodyPr/>
                    <a:lstStyle/>
                    <a:p>
                      <a:pPr marL="0" marR="0" lvl="0" indent="0" algn="ctr" rtl="0">
                        <a:lnSpc>
                          <a:spcPct val="50000"/>
                        </a:lnSpc>
                        <a:spcBef>
                          <a:spcPts val="0"/>
                        </a:spcBef>
                        <a:spcAft>
                          <a:spcPts val="0"/>
                        </a:spcAft>
                        <a:buClr>
                          <a:schemeClr val="dk1"/>
                        </a:buClr>
                        <a:buSzPts val="1100"/>
                        <a:buFont typeface="Arial"/>
                        <a:buNone/>
                      </a:pPr>
                      <a:r>
                        <a:rPr lang="pt-BR" sz="650" u="none" strike="noStrike" cap="none">
                          <a:solidFill>
                            <a:srgbClr val="434343"/>
                          </a:solidFill>
                          <a:latin typeface="Manrope ExtraBold"/>
                          <a:ea typeface="Manrope ExtraBold"/>
                          <a:cs typeface="Manrope ExtraBold"/>
                          <a:sym typeface="Manrope ExtraBold"/>
                        </a:rPr>
                        <a:t>Módulo 12</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pt-BR" sz="650">
                          <a:solidFill>
                            <a:srgbClr val="434343"/>
                          </a:solidFill>
                          <a:latin typeface="Manrope ExtraBold"/>
                          <a:ea typeface="Manrope ExtraBold"/>
                          <a:cs typeface="Manrope ExtraBold"/>
                          <a:sym typeface="Manrope ExtraBold"/>
                        </a:rPr>
                        <a:t>Projetos Especiais</a:t>
                      </a:r>
                      <a:endParaRPr sz="650">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pt-BR" sz="650">
                          <a:solidFill>
                            <a:srgbClr val="434343"/>
                          </a:solidFill>
                          <a:latin typeface="Manrope ExtraBold"/>
                          <a:ea typeface="Manrope ExtraBold"/>
                          <a:cs typeface="Manrope ExtraBold"/>
                          <a:sym typeface="Manrope ExtraBold"/>
                        </a:rPr>
                        <a:t>Projetos Especiais</a:t>
                      </a:r>
                      <a:endParaRPr sz="650">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pt-BR" sz="650">
                          <a:solidFill>
                            <a:srgbClr val="434343"/>
                          </a:solidFill>
                          <a:latin typeface="Manrope ExtraBold"/>
                          <a:ea typeface="Manrope ExtraBold"/>
                          <a:cs typeface="Manrope ExtraBold"/>
                          <a:sym typeface="Manrope ExtraBold"/>
                        </a:rPr>
                        <a:t>Projetos Especiais</a:t>
                      </a:r>
                      <a:endParaRPr sz="650">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pt-BR" sz="650">
                          <a:solidFill>
                            <a:srgbClr val="434343"/>
                          </a:solidFill>
                          <a:latin typeface="Manrope ExtraBold"/>
                          <a:ea typeface="Manrope ExtraBold"/>
                          <a:cs typeface="Manrope ExtraBold"/>
                          <a:sym typeface="Manrope ExtraBold"/>
                        </a:rPr>
                        <a:t>P</a:t>
                      </a:r>
                      <a:r>
                        <a:rPr lang="pt-BR" sz="650" u="none" strike="noStrike" cap="none">
                          <a:solidFill>
                            <a:srgbClr val="434343"/>
                          </a:solidFill>
                          <a:latin typeface="Manrope ExtraBold"/>
                          <a:ea typeface="Manrope ExtraBold"/>
                          <a:cs typeface="Manrope ExtraBold"/>
                          <a:sym typeface="Manrope ExtraBold"/>
                        </a:rPr>
                        <a:t>rojetos Especiais</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extLst>
                  <a:ext uri="{0D108BD9-81ED-4DB2-BD59-A6C34878D82A}">
                    <a16:rowId xmlns:a16="http://schemas.microsoft.com/office/drawing/2014/main" val="10012"/>
                  </a:ext>
                </a:extLst>
              </a:tr>
              <a:tr h="502900">
                <a:tc>
                  <a:txBody>
                    <a:bodyPr/>
                    <a:lstStyle/>
                    <a:p>
                      <a:pPr marL="0" marR="0" lvl="0" indent="0" algn="ctr" rtl="0">
                        <a:lnSpc>
                          <a:spcPct val="100000"/>
                        </a:lnSpc>
                        <a:spcBef>
                          <a:spcPts val="0"/>
                        </a:spcBef>
                        <a:spcAft>
                          <a:spcPts val="0"/>
                        </a:spcAft>
                        <a:buClr>
                          <a:srgbClr val="000000"/>
                        </a:buClr>
                        <a:buSzPts val="650"/>
                        <a:buFont typeface="Arial"/>
                        <a:buNone/>
                      </a:pPr>
                      <a:r>
                        <a:rPr lang="pt-BR" sz="650" b="1" u="none" strike="noStrike" cap="none">
                          <a:solidFill>
                            <a:srgbClr val="434343"/>
                          </a:solidFill>
                          <a:latin typeface="Manrope"/>
                          <a:ea typeface="Manrope"/>
                          <a:cs typeface="Manrope"/>
                          <a:sym typeface="Manrope"/>
                        </a:rPr>
                        <a:t>Ano 4</a:t>
                      </a:r>
                      <a:br>
                        <a:rPr lang="pt-BR" sz="650" b="1" u="none" strike="noStrike" cap="none">
                          <a:solidFill>
                            <a:srgbClr val="434343"/>
                          </a:solidFill>
                          <a:latin typeface="Manrope"/>
                          <a:ea typeface="Manrope"/>
                          <a:cs typeface="Manrope"/>
                          <a:sym typeface="Manrope"/>
                        </a:rPr>
                      </a:br>
                      <a:r>
                        <a:rPr lang="pt-BR" sz="650" b="1" u="none" strike="noStrike" cap="none">
                          <a:solidFill>
                            <a:srgbClr val="434343"/>
                          </a:solidFill>
                          <a:latin typeface="Manrope"/>
                          <a:ea typeface="Manrope"/>
                          <a:cs typeface="Manrope"/>
                          <a:sym typeface="Manrope"/>
                        </a:rPr>
                        <a:t>(Meio Período)</a:t>
                      </a:r>
                      <a:br>
                        <a:rPr lang="pt-BR" sz="650" b="1" u="none" strike="noStrike" cap="none">
                          <a:solidFill>
                            <a:srgbClr val="434343"/>
                          </a:solidFill>
                          <a:latin typeface="Manrope"/>
                          <a:ea typeface="Manrope"/>
                          <a:cs typeface="Manrope"/>
                          <a:sym typeface="Manrope"/>
                        </a:rPr>
                      </a:br>
                      <a:r>
                        <a:rPr lang="pt-BR" sz="650" b="1" u="none" strike="noStrike" cap="none">
                          <a:solidFill>
                            <a:srgbClr val="434343"/>
                          </a:solidFill>
                          <a:latin typeface="Manrope"/>
                          <a:ea typeface="Manrope"/>
                          <a:cs typeface="Manrope"/>
                          <a:sym typeface="Manrope"/>
                        </a:rPr>
                        <a:t>+ Estágio</a:t>
                      </a:r>
                      <a:endParaRPr sz="650" b="1" u="none" strike="noStrike" cap="none">
                        <a:solidFill>
                          <a:srgbClr val="434343"/>
                        </a:solidFill>
                        <a:latin typeface="Manrope"/>
                        <a:ea typeface="Manrope"/>
                        <a:cs typeface="Manrope"/>
                        <a:sym typeface="Manrope"/>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a:txBody>
                    <a:bodyPr/>
                    <a:lstStyle/>
                    <a:p>
                      <a:pPr marL="0" marR="0" lvl="0" indent="0" algn="ctr" rtl="0">
                        <a:lnSpc>
                          <a:spcPct val="50000"/>
                        </a:lnSpc>
                        <a:spcBef>
                          <a:spcPts val="0"/>
                        </a:spcBef>
                        <a:spcAft>
                          <a:spcPts val="0"/>
                        </a:spcAft>
                        <a:buClr>
                          <a:schemeClr val="dk1"/>
                        </a:buClr>
                        <a:buSzPts val="1100"/>
                        <a:buFont typeface="Arial"/>
                        <a:buNone/>
                      </a:pPr>
                      <a:r>
                        <a:rPr lang="pt-BR" sz="650" u="none" strike="noStrike" cap="none">
                          <a:solidFill>
                            <a:srgbClr val="434343"/>
                          </a:solidFill>
                          <a:latin typeface="Manrope ExtraBold"/>
                          <a:ea typeface="Manrope ExtraBold"/>
                          <a:cs typeface="Manrope ExtraBold"/>
                          <a:sym typeface="Manrope ExtraBold"/>
                        </a:rPr>
                        <a:t>Módulo 13 - 16</a:t>
                      </a:r>
                      <a:endParaRPr sz="6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chemeClr val="lt1"/>
                    </a:solidFill>
                  </a:tcPr>
                </a:tc>
                <a:tc gridSpan="4">
                  <a:txBody>
                    <a:bodyPr/>
                    <a:lstStyle/>
                    <a:p>
                      <a:pPr marL="0" marR="0" lvl="0" indent="0" algn="ctr" rtl="0">
                        <a:lnSpc>
                          <a:spcPct val="100000"/>
                        </a:lnSpc>
                        <a:spcBef>
                          <a:spcPts val="0"/>
                        </a:spcBef>
                        <a:spcAft>
                          <a:spcPts val="0"/>
                        </a:spcAft>
                        <a:buClr>
                          <a:srgbClr val="000000"/>
                        </a:buClr>
                        <a:buSzPts val="750"/>
                        <a:buFont typeface="Arial"/>
                        <a:buNone/>
                      </a:pPr>
                      <a:r>
                        <a:rPr lang="pt-BR" sz="750" u="none" strike="noStrike" cap="none">
                          <a:solidFill>
                            <a:srgbClr val="434343"/>
                          </a:solidFill>
                          <a:latin typeface="Manrope ExtraBold"/>
                          <a:ea typeface="Manrope ExtraBold"/>
                          <a:cs typeface="Manrope ExtraBold"/>
                          <a:sym typeface="Manrope ExtraBold"/>
                        </a:rPr>
                        <a:t>PROGRAMA DE ACELERAÇÃO DE CARREIRA: ACADEMIA, EMPREENDEDORISMO OU MERCADO</a:t>
                      </a:r>
                      <a:endParaRPr sz="750" u="none" strike="noStrike" cap="none">
                        <a:solidFill>
                          <a:srgbClr val="434343"/>
                        </a:solidFill>
                        <a:latin typeface="Manrope ExtraBold"/>
                        <a:ea typeface="Manrope ExtraBold"/>
                        <a:cs typeface="Manrope ExtraBold"/>
                        <a:sym typeface="Manrope ExtraBold"/>
                      </a:endParaRPr>
                    </a:p>
                  </a:txBody>
                  <a:tcPr marL="91425" marR="91425" marT="91425" marB="91425" anchor="ctr">
                    <a:lnL w="9525" cap="flat" cmpd="sng">
                      <a:solidFill>
                        <a:srgbClr val="4A17AB"/>
                      </a:solidFill>
                      <a:prstDash val="dot"/>
                      <a:round/>
                      <a:headEnd type="none" w="sm" len="sm"/>
                      <a:tailEnd type="none" w="sm" len="sm"/>
                    </a:lnL>
                    <a:lnR w="9525" cap="flat" cmpd="sng">
                      <a:solidFill>
                        <a:srgbClr val="4A17AB"/>
                      </a:solidFill>
                      <a:prstDash val="dot"/>
                      <a:round/>
                      <a:headEnd type="none" w="sm" len="sm"/>
                      <a:tailEnd type="none" w="sm" len="sm"/>
                    </a:lnR>
                    <a:lnT w="9525" cap="flat" cmpd="sng">
                      <a:solidFill>
                        <a:srgbClr val="4A17AB"/>
                      </a:solidFill>
                      <a:prstDash val="dot"/>
                      <a:round/>
                      <a:headEnd type="none" w="sm" len="sm"/>
                      <a:tailEnd type="none" w="sm" len="sm"/>
                    </a:lnT>
                    <a:lnB w="9525" cap="flat" cmpd="sng">
                      <a:solidFill>
                        <a:srgbClr val="4A17AB"/>
                      </a:solidFill>
                      <a:prstDash val="dot"/>
                      <a:round/>
                      <a:headEnd type="none" w="sm" len="sm"/>
                      <a:tailEnd type="none" w="sm" len="sm"/>
                    </a:lnB>
                    <a:solidFill>
                      <a:srgbClr val="ECECEC"/>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13"/>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700"/>
        <p:cNvGrpSpPr/>
        <p:nvPr/>
      </p:nvGrpSpPr>
      <p:grpSpPr>
        <a:xfrm>
          <a:off x="0" y="0"/>
          <a:ext cx="0" cy="0"/>
          <a:chOff x="0" y="0"/>
          <a:chExt cx="0" cy="0"/>
        </a:xfrm>
      </p:grpSpPr>
      <p:pic>
        <p:nvPicPr>
          <p:cNvPr id="701" name="Google Shape;701;p98"/>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702" name="Google Shape;702;p98"/>
          <p:cNvSpPr txBox="1"/>
          <p:nvPr/>
        </p:nvSpPr>
        <p:spPr>
          <a:xfrm>
            <a:off x="521775" y="257450"/>
            <a:ext cx="3449400" cy="923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Exemplos de aplicações  e modelos para</a:t>
            </a:r>
            <a:endParaRPr sz="1800" b="1">
              <a:solidFill>
                <a:schemeClr val="lt2"/>
              </a:solidFill>
              <a:highlight>
                <a:srgbClr val="2E2640"/>
              </a:highlight>
              <a:latin typeface="Space Mono"/>
              <a:ea typeface="Space Mono"/>
              <a:cs typeface="Space Mono"/>
              <a:sym typeface="Space Mono"/>
            </a:endParaRPr>
          </a:p>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serem utilizados</a:t>
            </a:r>
            <a:endParaRPr sz="1800" b="1">
              <a:solidFill>
                <a:schemeClr val="lt2"/>
              </a:solidFill>
              <a:highlight>
                <a:srgbClr val="2E2640"/>
              </a:highlight>
              <a:latin typeface="Space Mono"/>
              <a:ea typeface="Space Mono"/>
              <a:cs typeface="Space Mono"/>
              <a:sym typeface="Space Mono"/>
            </a:endParaRPr>
          </a:p>
        </p:txBody>
      </p:sp>
      <p:cxnSp>
        <p:nvCxnSpPr>
          <p:cNvPr id="703" name="Google Shape;703;p98"/>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704" name="Google Shape;704;p98"/>
          <p:cNvSpPr txBox="1"/>
          <p:nvPr/>
        </p:nvSpPr>
        <p:spPr>
          <a:xfrm>
            <a:off x="572975" y="2863550"/>
            <a:ext cx="3449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rgbClr val="2E2640"/>
                </a:solidFill>
                <a:latin typeface="Space Mono"/>
                <a:ea typeface="Space Mono"/>
                <a:cs typeface="Space Mono"/>
                <a:sym typeface="Space Mono"/>
              </a:rPr>
              <a:t>INFORMAÇÕES PESSOAIS</a:t>
            </a:r>
            <a:endParaRPr sz="1800" b="1">
              <a:solidFill>
                <a:srgbClr val="2E2640"/>
              </a:solidFill>
              <a:latin typeface="Space Mono"/>
              <a:ea typeface="Space Mono"/>
              <a:cs typeface="Space Mono"/>
              <a:sym typeface="Space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99"/>
          <p:cNvSpPr/>
          <p:nvPr/>
        </p:nvSpPr>
        <p:spPr>
          <a:xfrm>
            <a:off x="38" y="-11475"/>
            <a:ext cx="9144000" cy="5143500"/>
          </a:xfrm>
          <a:prstGeom prst="rect">
            <a:avLst/>
          </a:prstGeom>
          <a:solidFill>
            <a:srgbClr val="ECECEC"/>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710" name="Google Shape;710;p99"/>
          <p:cNvPicPr preferRelativeResize="0"/>
          <p:nvPr/>
        </p:nvPicPr>
        <p:blipFill>
          <a:blip r:embed="rId3">
            <a:alphaModFix/>
          </a:blip>
          <a:stretch>
            <a:fillRect/>
          </a:stretch>
        </p:blipFill>
        <p:spPr>
          <a:xfrm>
            <a:off x="0" y="-11475"/>
            <a:ext cx="9144000" cy="5143500"/>
          </a:xfrm>
          <a:prstGeom prst="rect">
            <a:avLst/>
          </a:prstGeom>
          <a:noFill/>
          <a:ln>
            <a:noFill/>
          </a:ln>
        </p:spPr>
      </p:pic>
      <p:pic>
        <p:nvPicPr>
          <p:cNvPr id="711" name="Google Shape;711;p99"/>
          <p:cNvPicPr preferRelativeResize="0"/>
          <p:nvPr/>
        </p:nvPicPr>
        <p:blipFill>
          <a:blip r:embed="rId4">
            <a:alphaModFix/>
          </a:blip>
          <a:stretch>
            <a:fillRect/>
          </a:stretch>
        </p:blipFill>
        <p:spPr>
          <a:xfrm>
            <a:off x="8303450" y="4594638"/>
            <a:ext cx="649939" cy="355838"/>
          </a:xfrm>
          <a:prstGeom prst="rect">
            <a:avLst/>
          </a:prstGeom>
          <a:noFill/>
          <a:ln>
            <a:noFill/>
          </a:ln>
        </p:spPr>
      </p:pic>
      <p:sp>
        <p:nvSpPr>
          <p:cNvPr id="712" name="Google Shape;712;p99"/>
          <p:cNvSpPr txBox="1"/>
          <p:nvPr/>
        </p:nvSpPr>
        <p:spPr>
          <a:xfrm>
            <a:off x="3441725" y="3872850"/>
            <a:ext cx="3511200" cy="4464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pt-BR" sz="2300">
                <a:solidFill>
                  <a:srgbClr val="2E2640"/>
                </a:solidFill>
                <a:latin typeface="Space Mono"/>
                <a:ea typeface="Space Mono"/>
                <a:cs typeface="Space Mono"/>
                <a:sym typeface="Space Mono"/>
              </a:rPr>
              <a:t>Nome da pessoa</a:t>
            </a:r>
            <a:endParaRPr sz="2300">
              <a:solidFill>
                <a:srgbClr val="2E2640"/>
              </a:solidFill>
              <a:latin typeface="Space Mono"/>
              <a:ea typeface="Space Mono"/>
              <a:cs typeface="Space Mono"/>
              <a:sym typeface="Space Mono"/>
            </a:endParaRPr>
          </a:p>
        </p:txBody>
      </p:sp>
      <p:sp>
        <p:nvSpPr>
          <p:cNvPr id="713" name="Google Shape;713;p99"/>
          <p:cNvSpPr txBox="1"/>
          <p:nvPr/>
        </p:nvSpPr>
        <p:spPr>
          <a:xfrm>
            <a:off x="3441725" y="4319250"/>
            <a:ext cx="3511200" cy="2463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pt-BR" sz="1000">
                <a:solidFill>
                  <a:schemeClr val="lt1"/>
                </a:solidFill>
                <a:highlight>
                  <a:srgbClr val="FF4545"/>
                </a:highlight>
                <a:latin typeface="Manrope"/>
                <a:ea typeface="Manrope"/>
                <a:cs typeface="Manrope"/>
                <a:sym typeface="Manrope"/>
              </a:rPr>
              <a:t>Informação relevante</a:t>
            </a:r>
            <a:endParaRPr sz="1000">
              <a:solidFill>
                <a:schemeClr val="lt1"/>
              </a:solidFill>
              <a:highlight>
                <a:srgbClr val="FF4545"/>
              </a:highlight>
              <a:latin typeface="Manrope"/>
              <a:ea typeface="Manrope"/>
              <a:cs typeface="Manrope"/>
              <a:sym typeface="Manrope"/>
            </a:endParaRPr>
          </a:p>
        </p:txBody>
      </p:sp>
      <p:sp>
        <p:nvSpPr>
          <p:cNvPr id="714" name="Google Shape;714;p99"/>
          <p:cNvSpPr txBox="1"/>
          <p:nvPr/>
        </p:nvSpPr>
        <p:spPr>
          <a:xfrm>
            <a:off x="3441725" y="4594650"/>
            <a:ext cx="3511200" cy="2463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pt-BR" sz="1000">
                <a:solidFill>
                  <a:srgbClr val="2E2640"/>
                </a:solidFill>
                <a:latin typeface="Manrope"/>
                <a:ea typeface="Manrope"/>
                <a:cs typeface="Manrope"/>
                <a:sym typeface="Manrope"/>
              </a:rPr>
              <a:t>email ou contato</a:t>
            </a:r>
            <a:endParaRPr sz="1000">
              <a:solidFill>
                <a:srgbClr val="2E2640"/>
              </a:solidFill>
              <a:latin typeface="Manrope"/>
              <a:ea typeface="Manrope"/>
              <a:cs typeface="Manrope"/>
              <a:sym typeface="Manrope"/>
            </a:endParaRPr>
          </a:p>
        </p:txBody>
      </p:sp>
      <p:pic>
        <p:nvPicPr>
          <p:cNvPr id="715" name="Google Shape;715;p99"/>
          <p:cNvPicPr preferRelativeResize="0"/>
          <p:nvPr/>
        </p:nvPicPr>
        <p:blipFill>
          <a:blip r:embed="rId5">
            <a:alphaModFix/>
          </a:blip>
          <a:stretch>
            <a:fillRect/>
          </a:stretch>
        </p:blipFill>
        <p:spPr>
          <a:xfrm>
            <a:off x="2191073" y="3821252"/>
            <a:ext cx="1129252" cy="112922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pic>
        <p:nvPicPr>
          <p:cNvPr id="720" name="Google Shape;720;p100"/>
          <p:cNvPicPr preferRelativeResize="0"/>
          <p:nvPr/>
        </p:nvPicPr>
        <p:blipFill>
          <a:blip r:embed="rId3">
            <a:alphaModFix/>
          </a:blip>
          <a:stretch>
            <a:fillRect/>
          </a:stretch>
        </p:blipFill>
        <p:spPr>
          <a:xfrm>
            <a:off x="-59267" y="0"/>
            <a:ext cx="9203266" cy="5176837"/>
          </a:xfrm>
          <a:prstGeom prst="rect">
            <a:avLst/>
          </a:prstGeom>
          <a:noFill/>
          <a:ln>
            <a:noFill/>
          </a:ln>
        </p:spPr>
      </p:pic>
      <p:pic>
        <p:nvPicPr>
          <p:cNvPr id="721" name="Google Shape;721;p100"/>
          <p:cNvPicPr preferRelativeResize="0"/>
          <p:nvPr/>
        </p:nvPicPr>
        <p:blipFill>
          <a:blip r:embed="rId4">
            <a:alphaModFix/>
          </a:blip>
          <a:stretch>
            <a:fillRect/>
          </a:stretch>
        </p:blipFill>
        <p:spPr>
          <a:xfrm>
            <a:off x="3465047" y="1883750"/>
            <a:ext cx="1982801" cy="1084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1"/>
        <p:cNvGrpSpPr/>
        <p:nvPr/>
      </p:nvGrpSpPr>
      <p:grpSpPr>
        <a:xfrm>
          <a:off x="0" y="0"/>
          <a:ext cx="0" cy="0"/>
          <a:chOff x="0" y="0"/>
          <a:chExt cx="0" cy="0"/>
        </a:xfrm>
      </p:grpSpPr>
      <p:pic>
        <p:nvPicPr>
          <p:cNvPr id="262" name="Google Shape;262;p63"/>
          <p:cNvPicPr preferRelativeResize="0"/>
          <p:nvPr/>
        </p:nvPicPr>
        <p:blipFill rotWithShape="1">
          <a:blip r:embed="rId4">
            <a:alphaModFix/>
          </a:blip>
          <a:srcRect/>
          <a:stretch/>
        </p:blipFill>
        <p:spPr>
          <a:xfrm>
            <a:off x="2476300" y="1169550"/>
            <a:ext cx="4191400" cy="2146001"/>
          </a:xfrm>
          <a:prstGeom prst="rect">
            <a:avLst/>
          </a:prstGeom>
          <a:noFill/>
          <a:ln>
            <a:noFill/>
          </a:ln>
        </p:spPr>
      </p:pic>
      <p:sp>
        <p:nvSpPr>
          <p:cNvPr id="263" name="Google Shape;263;p63"/>
          <p:cNvSpPr/>
          <p:nvPr/>
        </p:nvSpPr>
        <p:spPr>
          <a:xfrm>
            <a:off x="2839200" y="3135034"/>
            <a:ext cx="3313200" cy="54000"/>
          </a:xfrm>
          <a:prstGeom prst="rect">
            <a:avLst/>
          </a:prstGeom>
          <a:solidFill>
            <a:srgbClr val="FF4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63"/>
          <p:cNvSpPr txBox="1"/>
          <p:nvPr/>
        </p:nvSpPr>
        <p:spPr>
          <a:xfrm>
            <a:off x="2261100" y="3251775"/>
            <a:ext cx="46218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500"/>
              <a:buFont typeface="Arial"/>
              <a:buNone/>
            </a:pPr>
            <a:r>
              <a:rPr lang="pt-BR" sz="1500">
                <a:solidFill>
                  <a:schemeClr val="lt1"/>
                </a:solidFill>
                <a:latin typeface="Space Mono"/>
                <a:ea typeface="Space Mono"/>
                <a:cs typeface="Space Mono"/>
                <a:sym typeface="Space Mono"/>
              </a:rPr>
              <a:t>PPT Modelo Interno</a:t>
            </a:r>
            <a:endParaRPr sz="500" b="0" i="0" u="none" strike="noStrike" cap="none">
              <a:solidFill>
                <a:schemeClr val="lt1"/>
              </a:solidFill>
              <a:latin typeface="Space Mono"/>
              <a:ea typeface="Space Mono"/>
              <a:cs typeface="Space Mono"/>
              <a:sym typeface="Space Mon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726" name="Google Shape;726;p101"/>
          <p:cNvPicPr preferRelativeResize="0"/>
          <p:nvPr/>
        </p:nvPicPr>
        <p:blipFill>
          <a:blip r:embed="rId3">
            <a:alphaModFix/>
          </a:blip>
          <a:stretch>
            <a:fillRect/>
          </a:stretch>
        </p:blipFill>
        <p:spPr>
          <a:xfrm>
            <a:off x="-59267" y="0"/>
            <a:ext cx="9203266" cy="5176837"/>
          </a:xfrm>
          <a:prstGeom prst="rect">
            <a:avLst/>
          </a:prstGeom>
          <a:noFill/>
          <a:ln>
            <a:noFill/>
          </a:ln>
        </p:spPr>
      </p:pic>
      <p:pic>
        <p:nvPicPr>
          <p:cNvPr id="727" name="Google Shape;727;p101"/>
          <p:cNvPicPr preferRelativeResize="0"/>
          <p:nvPr/>
        </p:nvPicPr>
        <p:blipFill>
          <a:blip r:embed="rId4">
            <a:alphaModFix/>
          </a:blip>
          <a:stretch>
            <a:fillRect/>
          </a:stretch>
        </p:blipFill>
        <p:spPr>
          <a:xfrm>
            <a:off x="3465047" y="1883750"/>
            <a:ext cx="1982801" cy="1084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292"/>
        <p:cNvGrpSpPr/>
        <p:nvPr/>
      </p:nvGrpSpPr>
      <p:grpSpPr>
        <a:xfrm>
          <a:off x="0" y="0"/>
          <a:ext cx="0" cy="0"/>
          <a:chOff x="0" y="0"/>
          <a:chExt cx="0" cy="0"/>
        </a:xfrm>
      </p:grpSpPr>
      <p:sp>
        <p:nvSpPr>
          <p:cNvPr id="293" name="Google Shape;293;p66"/>
          <p:cNvSpPr/>
          <p:nvPr/>
        </p:nvSpPr>
        <p:spPr>
          <a:xfrm>
            <a:off x="4648012" y="3705438"/>
            <a:ext cx="1440000" cy="789900"/>
          </a:xfrm>
          <a:prstGeom prst="roundRect">
            <a:avLst>
              <a:gd name="adj" fmla="val 16667"/>
            </a:avLst>
          </a:prstGeom>
          <a:solidFill>
            <a:srgbClr val="2E2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   </a:t>
            </a:r>
            <a:endParaRPr/>
          </a:p>
        </p:txBody>
      </p:sp>
      <p:sp>
        <p:nvSpPr>
          <p:cNvPr id="294" name="Google Shape;294;p66"/>
          <p:cNvSpPr/>
          <p:nvPr/>
        </p:nvSpPr>
        <p:spPr>
          <a:xfrm>
            <a:off x="2643037" y="3705425"/>
            <a:ext cx="1440000" cy="789900"/>
          </a:xfrm>
          <a:prstGeom prst="roundRect">
            <a:avLst>
              <a:gd name="adj" fmla="val 16667"/>
            </a:avLst>
          </a:prstGeom>
          <a:solidFill>
            <a:srgbClr val="2E2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   </a:t>
            </a:r>
            <a:endParaRPr/>
          </a:p>
        </p:txBody>
      </p:sp>
      <p:pic>
        <p:nvPicPr>
          <p:cNvPr id="295" name="Google Shape;295;p66"/>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296" name="Google Shape;296;p66"/>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Logotipo</a:t>
            </a:r>
            <a:endParaRPr sz="1800" b="1">
              <a:solidFill>
                <a:schemeClr val="lt2"/>
              </a:solidFill>
              <a:highlight>
                <a:srgbClr val="2E2640"/>
              </a:highlight>
              <a:latin typeface="Space Mono"/>
              <a:ea typeface="Space Mono"/>
              <a:cs typeface="Space Mono"/>
              <a:sym typeface="Space Mono"/>
            </a:endParaRPr>
          </a:p>
        </p:txBody>
      </p:sp>
      <p:cxnSp>
        <p:nvCxnSpPr>
          <p:cNvPr id="297" name="Google Shape;297;p66"/>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pic>
        <p:nvPicPr>
          <p:cNvPr id="298" name="Google Shape;298;p66"/>
          <p:cNvPicPr preferRelativeResize="0"/>
          <p:nvPr/>
        </p:nvPicPr>
        <p:blipFill>
          <a:blip r:embed="rId4">
            <a:alphaModFix/>
          </a:blip>
          <a:stretch>
            <a:fillRect/>
          </a:stretch>
        </p:blipFill>
        <p:spPr>
          <a:xfrm>
            <a:off x="521775" y="806700"/>
            <a:ext cx="2557200" cy="1398900"/>
          </a:xfrm>
          <a:prstGeom prst="rect">
            <a:avLst/>
          </a:prstGeom>
          <a:noFill/>
          <a:ln>
            <a:noFill/>
          </a:ln>
        </p:spPr>
      </p:pic>
      <p:pic>
        <p:nvPicPr>
          <p:cNvPr id="299" name="Google Shape;299;p66"/>
          <p:cNvPicPr preferRelativeResize="0"/>
          <p:nvPr/>
        </p:nvPicPr>
        <p:blipFill>
          <a:blip r:embed="rId5">
            <a:alphaModFix/>
          </a:blip>
          <a:stretch>
            <a:fillRect/>
          </a:stretch>
        </p:blipFill>
        <p:spPr>
          <a:xfrm>
            <a:off x="4825750" y="3803725"/>
            <a:ext cx="1084506" cy="593274"/>
          </a:xfrm>
          <a:prstGeom prst="rect">
            <a:avLst/>
          </a:prstGeom>
          <a:noFill/>
          <a:ln>
            <a:noFill/>
          </a:ln>
        </p:spPr>
      </p:pic>
      <p:pic>
        <p:nvPicPr>
          <p:cNvPr id="300" name="Google Shape;300;p66"/>
          <p:cNvPicPr preferRelativeResize="0"/>
          <p:nvPr/>
        </p:nvPicPr>
        <p:blipFill>
          <a:blip r:embed="rId6">
            <a:alphaModFix/>
          </a:blip>
          <a:stretch>
            <a:fillRect/>
          </a:stretch>
        </p:blipFill>
        <p:spPr>
          <a:xfrm>
            <a:off x="2879688" y="3830876"/>
            <a:ext cx="985275" cy="538975"/>
          </a:xfrm>
          <a:prstGeom prst="rect">
            <a:avLst/>
          </a:prstGeom>
          <a:noFill/>
          <a:ln>
            <a:noFill/>
          </a:ln>
        </p:spPr>
      </p:pic>
      <p:pic>
        <p:nvPicPr>
          <p:cNvPr id="301" name="Google Shape;301;p66"/>
          <p:cNvPicPr preferRelativeResize="0"/>
          <p:nvPr/>
        </p:nvPicPr>
        <p:blipFill>
          <a:blip r:embed="rId7">
            <a:alphaModFix/>
          </a:blip>
          <a:stretch>
            <a:fillRect/>
          </a:stretch>
        </p:blipFill>
        <p:spPr>
          <a:xfrm>
            <a:off x="6871025" y="3830872"/>
            <a:ext cx="985275" cy="538972"/>
          </a:xfrm>
          <a:prstGeom prst="rect">
            <a:avLst/>
          </a:prstGeom>
          <a:noFill/>
          <a:ln>
            <a:noFill/>
          </a:ln>
        </p:spPr>
      </p:pic>
      <p:pic>
        <p:nvPicPr>
          <p:cNvPr id="302" name="Google Shape;302;p66"/>
          <p:cNvPicPr preferRelativeResize="0"/>
          <p:nvPr/>
        </p:nvPicPr>
        <p:blipFill>
          <a:blip r:embed="rId4">
            <a:alphaModFix/>
          </a:blip>
          <a:stretch>
            <a:fillRect/>
          </a:stretch>
        </p:blipFill>
        <p:spPr>
          <a:xfrm>
            <a:off x="664050" y="3784850"/>
            <a:ext cx="1153622" cy="631075"/>
          </a:xfrm>
          <a:prstGeom prst="rect">
            <a:avLst/>
          </a:prstGeom>
          <a:noFill/>
          <a:ln>
            <a:noFill/>
          </a:ln>
        </p:spPr>
      </p:pic>
      <p:sp>
        <p:nvSpPr>
          <p:cNvPr id="303" name="Google Shape;303;p66"/>
          <p:cNvSpPr txBox="1"/>
          <p:nvPr/>
        </p:nvSpPr>
        <p:spPr>
          <a:xfrm>
            <a:off x="468300" y="2571750"/>
            <a:ext cx="6053400" cy="5541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500">
                <a:solidFill>
                  <a:srgbClr val="262626"/>
                </a:solidFill>
                <a:latin typeface="Manrope"/>
                <a:ea typeface="Manrope"/>
                <a:cs typeface="Manrope"/>
                <a:sym typeface="Manrope"/>
              </a:rPr>
              <a:t>Seguir exemplo de aplicação do logo em determinados fundos conforme abaixo.</a:t>
            </a:r>
            <a:endParaRPr sz="1500">
              <a:solidFill>
                <a:srgbClr val="262626"/>
              </a:solidFill>
              <a:latin typeface="Manrope"/>
              <a:ea typeface="Manrope"/>
              <a:cs typeface="Manrope"/>
              <a:sym typeface="Manrop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07"/>
        <p:cNvGrpSpPr/>
        <p:nvPr/>
      </p:nvGrpSpPr>
      <p:grpSpPr>
        <a:xfrm>
          <a:off x="0" y="0"/>
          <a:ext cx="0" cy="0"/>
          <a:chOff x="0" y="0"/>
          <a:chExt cx="0" cy="0"/>
        </a:xfrm>
      </p:grpSpPr>
      <p:pic>
        <p:nvPicPr>
          <p:cNvPr id="308" name="Google Shape;308;p67"/>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309" name="Google Shape;309;p67"/>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Nossas cores</a:t>
            </a:r>
            <a:endParaRPr sz="1800" b="1">
              <a:solidFill>
                <a:schemeClr val="lt2"/>
              </a:solidFill>
              <a:highlight>
                <a:srgbClr val="2E2640"/>
              </a:highlight>
              <a:latin typeface="Space Mono"/>
              <a:ea typeface="Space Mono"/>
              <a:cs typeface="Space Mono"/>
              <a:sym typeface="Space Mono"/>
            </a:endParaRPr>
          </a:p>
        </p:txBody>
      </p:sp>
      <p:sp>
        <p:nvSpPr>
          <p:cNvPr id="310" name="Google Shape;310;p67"/>
          <p:cNvSpPr txBox="1"/>
          <p:nvPr/>
        </p:nvSpPr>
        <p:spPr>
          <a:xfrm>
            <a:off x="521775" y="798825"/>
            <a:ext cx="6053400" cy="5541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500" b="1">
                <a:solidFill>
                  <a:srgbClr val="262626"/>
                </a:solidFill>
                <a:latin typeface="Manrope"/>
                <a:ea typeface="Manrope"/>
                <a:cs typeface="Manrope"/>
                <a:sym typeface="Manrope"/>
              </a:rPr>
              <a:t>Cores primárias.</a:t>
            </a:r>
            <a:r>
              <a:rPr lang="pt-BR" sz="1500">
                <a:solidFill>
                  <a:srgbClr val="262626"/>
                </a:solidFill>
                <a:latin typeface="Manrope"/>
                <a:ea typeface="Manrope"/>
                <a:cs typeface="Manrope"/>
                <a:sym typeface="Manrope"/>
              </a:rPr>
              <a:t> Uso para maiores destaques, sendo eles fundo, assets, chamada de texto entre outros. </a:t>
            </a:r>
            <a:endParaRPr sz="1500">
              <a:solidFill>
                <a:srgbClr val="262626"/>
              </a:solidFill>
              <a:latin typeface="Manrope"/>
              <a:ea typeface="Manrope"/>
              <a:cs typeface="Manrope"/>
              <a:sym typeface="Manrope"/>
            </a:endParaRPr>
          </a:p>
        </p:txBody>
      </p:sp>
      <p:cxnSp>
        <p:nvCxnSpPr>
          <p:cNvPr id="311" name="Google Shape;311;p67"/>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312" name="Google Shape;312;p67"/>
          <p:cNvSpPr/>
          <p:nvPr/>
        </p:nvSpPr>
        <p:spPr>
          <a:xfrm>
            <a:off x="535125" y="1906425"/>
            <a:ext cx="914700" cy="1359900"/>
          </a:xfrm>
          <a:prstGeom prst="rect">
            <a:avLst/>
          </a:prstGeom>
          <a:solidFill>
            <a:srgbClr val="2E2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7"/>
          <p:cNvSpPr txBox="1"/>
          <p:nvPr/>
        </p:nvSpPr>
        <p:spPr>
          <a:xfrm>
            <a:off x="536525" y="3381225"/>
            <a:ext cx="1784100" cy="338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800">
                <a:solidFill>
                  <a:srgbClr val="262626"/>
                </a:solidFill>
                <a:latin typeface="Manrope"/>
                <a:ea typeface="Manrope"/>
                <a:cs typeface="Manrope"/>
                <a:sym typeface="Manrope"/>
              </a:rPr>
              <a:t>Roxo Inteli</a:t>
            </a:r>
            <a:endParaRPr sz="800">
              <a:solidFill>
                <a:srgbClr val="262626"/>
              </a:solidFill>
              <a:latin typeface="Manrope"/>
              <a:ea typeface="Manrope"/>
              <a:cs typeface="Manrope"/>
              <a:sym typeface="Manrope"/>
            </a:endParaRPr>
          </a:p>
          <a:p>
            <a:pPr marL="0" lvl="0" indent="0" algn="l" rtl="0">
              <a:spcBef>
                <a:spcPts val="0"/>
              </a:spcBef>
              <a:spcAft>
                <a:spcPts val="0"/>
              </a:spcAft>
              <a:buNone/>
            </a:pPr>
            <a:r>
              <a:rPr lang="pt-BR" sz="800">
                <a:solidFill>
                  <a:srgbClr val="262626"/>
                </a:solidFill>
                <a:latin typeface="Manrope"/>
                <a:ea typeface="Manrope"/>
                <a:cs typeface="Manrope"/>
                <a:sym typeface="Manrope"/>
              </a:rPr>
              <a:t>HEX: #2e2640</a:t>
            </a:r>
            <a:endParaRPr sz="800">
              <a:solidFill>
                <a:srgbClr val="262626"/>
              </a:solidFill>
              <a:latin typeface="Manrope"/>
              <a:ea typeface="Manrope"/>
              <a:cs typeface="Manrope"/>
              <a:sym typeface="Manrope"/>
            </a:endParaRPr>
          </a:p>
        </p:txBody>
      </p:sp>
      <p:sp>
        <p:nvSpPr>
          <p:cNvPr id="314" name="Google Shape;314;p67"/>
          <p:cNvSpPr/>
          <p:nvPr/>
        </p:nvSpPr>
        <p:spPr>
          <a:xfrm>
            <a:off x="1851900" y="1906425"/>
            <a:ext cx="914700" cy="1359900"/>
          </a:xfrm>
          <a:prstGeom prst="rect">
            <a:avLst/>
          </a:prstGeom>
          <a:solidFill>
            <a:srgbClr val="FF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7"/>
          <p:cNvSpPr txBox="1"/>
          <p:nvPr/>
        </p:nvSpPr>
        <p:spPr>
          <a:xfrm>
            <a:off x="1853300" y="3381225"/>
            <a:ext cx="1784100" cy="338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800">
                <a:solidFill>
                  <a:srgbClr val="262626"/>
                </a:solidFill>
                <a:latin typeface="Manrope"/>
                <a:ea typeface="Manrope"/>
                <a:cs typeface="Manrope"/>
                <a:sym typeface="Manrope"/>
              </a:rPr>
              <a:t>Coral Inteli</a:t>
            </a:r>
            <a:endParaRPr sz="800">
              <a:solidFill>
                <a:srgbClr val="262626"/>
              </a:solidFill>
              <a:latin typeface="Manrope"/>
              <a:ea typeface="Manrope"/>
              <a:cs typeface="Manrope"/>
              <a:sym typeface="Manrope"/>
            </a:endParaRPr>
          </a:p>
          <a:p>
            <a:pPr marL="0" lvl="0" indent="0" algn="l" rtl="0">
              <a:spcBef>
                <a:spcPts val="0"/>
              </a:spcBef>
              <a:spcAft>
                <a:spcPts val="0"/>
              </a:spcAft>
              <a:buNone/>
            </a:pPr>
            <a:r>
              <a:rPr lang="pt-BR" sz="800">
                <a:solidFill>
                  <a:srgbClr val="262626"/>
                </a:solidFill>
                <a:latin typeface="Manrope"/>
                <a:ea typeface="Manrope"/>
                <a:cs typeface="Manrope"/>
                <a:sym typeface="Manrope"/>
              </a:rPr>
              <a:t>HEX: #ff4545</a:t>
            </a:r>
            <a:endParaRPr sz="800">
              <a:solidFill>
                <a:srgbClr val="262626"/>
              </a:solidFill>
              <a:latin typeface="Manrope"/>
              <a:ea typeface="Manrope"/>
              <a:cs typeface="Manrope"/>
              <a:sym typeface="Manrope"/>
            </a:endParaRPr>
          </a:p>
        </p:txBody>
      </p:sp>
      <p:sp>
        <p:nvSpPr>
          <p:cNvPr id="316" name="Google Shape;316;p67"/>
          <p:cNvSpPr/>
          <p:nvPr/>
        </p:nvSpPr>
        <p:spPr>
          <a:xfrm>
            <a:off x="3259800" y="1906425"/>
            <a:ext cx="914700" cy="1359900"/>
          </a:xfrm>
          <a:prstGeom prst="rect">
            <a:avLst/>
          </a:prstGeom>
          <a:solidFill>
            <a:srgbClr val="855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7"/>
          <p:cNvSpPr txBox="1"/>
          <p:nvPr/>
        </p:nvSpPr>
        <p:spPr>
          <a:xfrm>
            <a:off x="3261200" y="3381225"/>
            <a:ext cx="1784100" cy="338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800">
                <a:solidFill>
                  <a:srgbClr val="262626"/>
                </a:solidFill>
                <a:latin typeface="Manrope"/>
                <a:ea typeface="Manrope"/>
                <a:cs typeface="Manrope"/>
                <a:sym typeface="Manrope"/>
              </a:rPr>
              <a:t>Lilás Inteli</a:t>
            </a:r>
            <a:endParaRPr sz="800">
              <a:solidFill>
                <a:srgbClr val="262626"/>
              </a:solidFill>
              <a:latin typeface="Manrope"/>
              <a:ea typeface="Manrope"/>
              <a:cs typeface="Manrope"/>
              <a:sym typeface="Manrope"/>
            </a:endParaRPr>
          </a:p>
          <a:p>
            <a:pPr marL="0" lvl="0" indent="0" algn="l" rtl="0">
              <a:spcBef>
                <a:spcPts val="0"/>
              </a:spcBef>
              <a:spcAft>
                <a:spcPts val="0"/>
              </a:spcAft>
              <a:buNone/>
            </a:pPr>
            <a:r>
              <a:rPr lang="pt-BR" sz="800">
                <a:solidFill>
                  <a:srgbClr val="262626"/>
                </a:solidFill>
                <a:latin typeface="Manrope"/>
                <a:ea typeface="Manrope"/>
                <a:cs typeface="Manrope"/>
                <a:sym typeface="Manrope"/>
              </a:rPr>
              <a:t>HEX: #855ede</a:t>
            </a:r>
            <a:endParaRPr sz="800">
              <a:solidFill>
                <a:srgbClr val="262626"/>
              </a:solidFill>
              <a:latin typeface="Manrope"/>
              <a:ea typeface="Manrope"/>
              <a:cs typeface="Manrope"/>
              <a:sym typeface="Manrope"/>
            </a:endParaRPr>
          </a:p>
        </p:txBody>
      </p:sp>
      <p:sp>
        <p:nvSpPr>
          <p:cNvPr id="318" name="Google Shape;318;p67"/>
          <p:cNvSpPr/>
          <p:nvPr/>
        </p:nvSpPr>
        <p:spPr>
          <a:xfrm>
            <a:off x="4667700" y="1906425"/>
            <a:ext cx="914700" cy="1359900"/>
          </a:xfrm>
          <a:prstGeom prst="rect">
            <a:avLst/>
          </a:prstGeom>
          <a:solidFill>
            <a:srgbClr val="142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7"/>
          <p:cNvSpPr txBox="1"/>
          <p:nvPr/>
        </p:nvSpPr>
        <p:spPr>
          <a:xfrm>
            <a:off x="4669100" y="3381225"/>
            <a:ext cx="1784100" cy="338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800">
                <a:solidFill>
                  <a:srgbClr val="262626"/>
                </a:solidFill>
                <a:latin typeface="Manrope"/>
                <a:ea typeface="Manrope"/>
                <a:cs typeface="Manrope"/>
                <a:sym typeface="Manrope"/>
              </a:rPr>
              <a:t>Azul  Inteli</a:t>
            </a:r>
            <a:endParaRPr sz="800">
              <a:solidFill>
                <a:srgbClr val="262626"/>
              </a:solidFill>
              <a:latin typeface="Manrope"/>
              <a:ea typeface="Manrope"/>
              <a:cs typeface="Manrope"/>
              <a:sym typeface="Manrope"/>
            </a:endParaRPr>
          </a:p>
          <a:p>
            <a:pPr marL="0" lvl="0" indent="0" algn="l" rtl="0">
              <a:spcBef>
                <a:spcPts val="0"/>
              </a:spcBef>
              <a:spcAft>
                <a:spcPts val="0"/>
              </a:spcAft>
              <a:buNone/>
            </a:pPr>
            <a:r>
              <a:rPr lang="pt-BR" sz="800">
                <a:solidFill>
                  <a:srgbClr val="262626"/>
                </a:solidFill>
                <a:latin typeface="Manrope"/>
                <a:ea typeface="Manrope"/>
                <a:cs typeface="Manrope"/>
                <a:sym typeface="Manrope"/>
              </a:rPr>
              <a:t>HEX: #1426ab</a:t>
            </a:r>
            <a:endParaRPr sz="800">
              <a:solidFill>
                <a:srgbClr val="262626"/>
              </a:solidFill>
              <a:latin typeface="Manrope"/>
              <a:ea typeface="Manrope"/>
              <a:cs typeface="Manrope"/>
              <a:sym typeface="Manrope"/>
            </a:endParaRPr>
          </a:p>
        </p:txBody>
      </p:sp>
      <p:sp>
        <p:nvSpPr>
          <p:cNvPr id="320" name="Google Shape;320;p67"/>
          <p:cNvSpPr/>
          <p:nvPr/>
        </p:nvSpPr>
        <p:spPr>
          <a:xfrm>
            <a:off x="5985875" y="1906425"/>
            <a:ext cx="914700" cy="1359900"/>
          </a:xfrm>
          <a:prstGeom prst="rect">
            <a:avLst/>
          </a:prstGeom>
          <a:solidFill>
            <a:srgbClr val="CCCF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7"/>
          <p:cNvSpPr txBox="1"/>
          <p:nvPr/>
        </p:nvSpPr>
        <p:spPr>
          <a:xfrm>
            <a:off x="5987275" y="3381225"/>
            <a:ext cx="1784100" cy="338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800">
                <a:solidFill>
                  <a:srgbClr val="262626"/>
                </a:solidFill>
                <a:latin typeface="Manrope"/>
                <a:ea typeface="Manrope"/>
                <a:cs typeface="Manrope"/>
                <a:sym typeface="Manrope"/>
              </a:rPr>
              <a:t>Cinza Inteli</a:t>
            </a:r>
            <a:endParaRPr sz="800">
              <a:solidFill>
                <a:srgbClr val="262626"/>
              </a:solidFill>
              <a:latin typeface="Manrope"/>
              <a:ea typeface="Manrope"/>
              <a:cs typeface="Manrope"/>
              <a:sym typeface="Manrope"/>
            </a:endParaRPr>
          </a:p>
          <a:p>
            <a:pPr marL="0" lvl="0" indent="0" algn="l" rtl="0">
              <a:spcBef>
                <a:spcPts val="0"/>
              </a:spcBef>
              <a:spcAft>
                <a:spcPts val="0"/>
              </a:spcAft>
              <a:buNone/>
            </a:pPr>
            <a:r>
              <a:rPr lang="pt-BR" sz="800">
                <a:solidFill>
                  <a:srgbClr val="262626"/>
                </a:solidFill>
                <a:latin typeface="Manrope"/>
                <a:ea typeface="Manrope"/>
                <a:cs typeface="Manrope"/>
                <a:sym typeface="Manrope"/>
              </a:rPr>
              <a:t>HEX: #cccfd1</a:t>
            </a:r>
            <a:endParaRPr sz="800">
              <a:solidFill>
                <a:srgbClr val="262626"/>
              </a:solidFill>
              <a:latin typeface="Manrope"/>
              <a:ea typeface="Manrope"/>
              <a:cs typeface="Manrope"/>
              <a:sym typeface="Manrop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25"/>
        <p:cNvGrpSpPr/>
        <p:nvPr/>
      </p:nvGrpSpPr>
      <p:grpSpPr>
        <a:xfrm>
          <a:off x="0" y="0"/>
          <a:ext cx="0" cy="0"/>
          <a:chOff x="0" y="0"/>
          <a:chExt cx="0" cy="0"/>
        </a:xfrm>
      </p:grpSpPr>
      <p:pic>
        <p:nvPicPr>
          <p:cNvPr id="326" name="Google Shape;326;p68"/>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327" name="Google Shape;327;p68"/>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Nossas cores</a:t>
            </a:r>
            <a:endParaRPr sz="1800" b="1">
              <a:solidFill>
                <a:schemeClr val="lt2"/>
              </a:solidFill>
              <a:highlight>
                <a:srgbClr val="2E2640"/>
              </a:highlight>
              <a:latin typeface="Space Mono"/>
              <a:ea typeface="Space Mono"/>
              <a:cs typeface="Space Mono"/>
              <a:sym typeface="Space Mono"/>
            </a:endParaRPr>
          </a:p>
        </p:txBody>
      </p:sp>
      <p:sp>
        <p:nvSpPr>
          <p:cNvPr id="328" name="Google Shape;328;p68"/>
          <p:cNvSpPr txBox="1"/>
          <p:nvPr/>
        </p:nvSpPr>
        <p:spPr>
          <a:xfrm>
            <a:off x="521775" y="798825"/>
            <a:ext cx="6053400" cy="5541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500" b="1">
                <a:solidFill>
                  <a:srgbClr val="262626"/>
                </a:solidFill>
                <a:latin typeface="Manrope"/>
                <a:ea typeface="Manrope"/>
                <a:cs typeface="Manrope"/>
                <a:sym typeface="Manrope"/>
              </a:rPr>
              <a:t>Cores secundárias. </a:t>
            </a:r>
            <a:r>
              <a:rPr lang="pt-BR" sz="1500">
                <a:solidFill>
                  <a:srgbClr val="262626"/>
                </a:solidFill>
                <a:latin typeface="Manrope"/>
                <a:ea typeface="Manrope"/>
                <a:cs typeface="Manrope"/>
                <a:sym typeface="Manrope"/>
              </a:rPr>
              <a:t> Uso para elementos de apoio, como vetores, ícones  e pequenos detalhes. </a:t>
            </a:r>
            <a:endParaRPr sz="1500">
              <a:solidFill>
                <a:srgbClr val="262626"/>
              </a:solidFill>
              <a:latin typeface="Manrope"/>
              <a:ea typeface="Manrope"/>
              <a:cs typeface="Manrope"/>
              <a:sym typeface="Manrope"/>
            </a:endParaRPr>
          </a:p>
        </p:txBody>
      </p:sp>
      <p:cxnSp>
        <p:nvCxnSpPr>
          <p:cNvPr id="329" name="Google Shape;329;p68"/>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330" name="Google Shape;330;p68"/>
          <p:cNvSpPr/>
          <p:nvPr/>
        </p:nvSpPr>
        <p:spPr>
          <a:xfrm>
            <a:off x="535125" y="1906425"/>
            <a:ext cx="914700" cy="1359900"/>
          </a:xfrm>
          <a:prstGeom prst="rect">
            <a:avLst/>
          </a:prstGeom>
          <a:solidFill>
            <a:srgbClr val="FF8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8"/>
          <p:cNvSpPr txBox="1"/>
          <p:nvPr/>
        </p:nvSpPr>
        <p:spPr>
          <a:xfrm>
            <a:off x="536525" y="3381225"/>
            <a:ext cx="1784100" cy="338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800">
                <a:solidFill>
                  <a:srgbClr val="262626"/>
                </a:solidFill>
                <a:latin typeface="Manrope"/>
                <a:ea typeface="Manrope"/>
                <a:cs typeface="Manrope"/>
                <a:sym typeface="Manrope"/>
              </a:rPr>
              <a:t>Laranja Inteli</a:t>
            </a:r>
            <a:endParaRPr sz="800">
              <a:solidFill>
                <a:srgbClr val="262626"/>
              </a:solidFill>
              <a:latin typeface="Manrope"/>
              <a:ea typeface="Manrope"/>
              <a:cs typeface="Manrope"/>
              <a:sym typeface="Manrope"/>
            </a:endParaRPr>
          </a:p>
          <a:p>
            <a:pPr marL="0" lvl="0" indent="0" algn="l" rtl="0">
              <a:spcBef>
                <a:spcPts val="0"/>
              </a:spcBef>
              <a:spcAft>
                <a:spcPts val="0"/>
              </a:spcAft>
              <a:buNone/>
            </a:pPr>
            <a:r>
              <a:rPr lang="pt-BR" sz="800">
                <a:solidFill>
                  <a:srgbClr val="262626"/>
                </a:solidFill>
                <a:latin typeface="Manrope"/>
                <a:ea typeface="Manrope"/>
                <a:cs typeface="Manrope"/>
                <a:sym typeface="Manrope"/>
              </a:rPr>
              <a:t>HEX: #ff8245</a:t>
            </a:r>
            <a:endParaRPr sz="800">
              <a:solidFill>
                <a:srgbClr val="262626"/>
              </a:solidFill>
              <a:latin typeface="Manrope"/>
              <a:ea typeface="Manrope"/>
              <a:cs typeface="Manrope"/>
              <a:sym typeface="Manrope"/>
            </a:endParaRPr>
          </a:p>
        </p:txBody>
      </p:sp>
      <p:sp>
        <p:nvSpPr>
          <p:cNvPr id="332" name="Google Shape;332;p68"/>
          <p:cNvSpPr/>
          <p:nvPr/>
        </p:nvSpPr>
        <p:spPr>
          <a:xfrm>
            <a:off x="1851900" y="1906425"/>
            <a:ext cx="914700" cy="1359900"/>
          </a:xfrm>
          <a:prstGeom prst="rect">
            <a:avLst/>
          </a:prstGeom>
          <a:solidFill>
            <a:srgbClr val="878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8"/>
          <p:cNvSpPr txBox="1"/>
          <p:nvPr/>
        </p:nvSpPr>
        <p:spPr>
          <a:xfrm>
            <a:off x="1853300" y="3381225"/>
            <a:ext cx="1784100" cy="338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800">
                <a:solidFill>
                  <a:srgbClr val="262626"/>
                </a:solidFill>
                <a:latin typeface="Manrope"/>
                <a:ea typeface="Manrope"/>
                <a:cs typeface="Manrope"/>
                <a:sym typeface="Manrope"/>
              </a:rPr>
              <a:t>Cinza Escuro  Inteli</a:t>
            </a:r>
            <a:endParaRPr sz="800">
              <a:solidFill>
                <a:srgbClr val="262626"/>
              </a:solidFill>
              <a:latin typeface="Manrope"/>
              <a:ea typeface="Manrope"/>
              <a:cs typeface="Manrope"/>
              <a:sym typeface="Manrope"/>
            </a:endParaRPr>
          </a:p>
          <a:p>
            <a:pPr marL="0" lvl="0" indent="0" algn="l" rtl="0">
              <a:spcBef>
                <a:spcPts val="0"/>
              </a:spcBef>
              <a:spcAft>
                <a:spcPts val="0"/>
              </a:spcAft>
              <a:buNone/>
            </a:pPr>
            <a:r>
              <a:rPr lang="pt-BR" sz="800">
                <a:solidFill>
                  <a:srgbClr val="262626"/>
                </a:solidFill>
                <a:latin typeface="Manrope"/>
                <a:ea typeface="Manrope"/>
                <a:cs typeface="Manrope"/>
                <a:sym typeface="Manrope"/>
              </a:rPr>
              <a:t>HEX: #878a96</a:t>
            </a:r>
            <a:endParaRPr sz="800">
              <a:solidFill>
                <a:srgbClr val="262626"/>
              </a:solidFill>
              <a:latin typeface="Manrope"/>
              <a:ea typeface="Manrope"/>
              <a:cs typeface="Manrope"/>
              <a:sym typeface="Manrope"/>
            </a:endParaRPr>
          </a:p>
        </p:txBody>
      </p:sp>
      <p:sp>
        <p:nvSpPr>
          <p:cNvPr id="334" name="Google Shape;334;p68"/>
          <p:cNvSpPr/>
          <p:nvPr/>
        </p:nvSpPr>
        <p:spPr>
          <a:xfrm>
            <a:off x="3259800" y="1906425"/>
            <a:ext cx="914700" cy="1359900"/>
          </a:xfrm>
          <a:prstGeom prst="rect">
            <a:avLst/>
          </a:prstGeom>
          <a:solidFill>
            <a:srgbClr val="4A1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8"/>
          <p:cNvSpPr txBox="1"/>
          <p:nvPr/>
        </p:nvSpPr>
        <p:spPr>
          <a:xfrm>
            <a:off x="3261200" y="3381225"/>
            <a:ext cx="1784100" cy="338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800">
                <a:solidFill>
                  <a:srgbClr val="262626"/>
                </a:solidFill>
                <a:latin typeface="Manrope"/>
                <a:ea typeface="Manrope"/>
                <a:cs typeface="Manrope"/>
                <a:sym typeface="Manrope"/>
              </a:rPr>
              <a:t>Violeta  Inteli</a:t>
            </a:r>
            <a:endParaRPr sz="800">
              <a:solidFill>
                <a:srgbClr val="262626"/>
              </a:solidFill>
              <a:latin typeface="Manrope"/>
              <a:ea typeface="Manrope"/>
              <a:cs typeface="Manrope"/>
              <a:sym typeface="Manrope"/>
            </a:endParaRPr>
          </a:p>
          <a:p>
            <a:pPr marL="0" lvl="0" indent="0" algn="l" rtl="0">
              <a:spcBef>
                <a:spcPts val="0"/>
              </a:spcBef>
              <a:spcAft>
                <a:spcPts val="0"/>
              </a:spcAft>
              <a:buNone/>
            </a:pPr>
            <a:r>
              <a:rPr lang="pt-BR" sz="800">
                <a:solidFill>
                  <a:srgbClr val="262626"/>
                </a:solidFill>
                <a:latin typeface="Manrope"/>
                <a:ea typeface="Manrope"/>
                <a:cs typeface="Manrope"/>
                <a:sym typeface="Manrope"/>
              </a:rPr>
              <a:t>HEX: ##4a17ab</a:t>
            </a:r>
            <a:endParaRPr sz="800">
              <a:solidFill>
                <a:srgbClr val="262626"/>
              </a:solidFill>
              <a:latin typeface="Manrope"/>
              <a:ea typeface="Manrope"/>
              <a:cs typeface="Manrope"/>
              <a:sym typeface="Manrope"/>
            </a:endParaRPr>
          </a:p>
        </p:txBody>
      </p:sp>
      <p:sp>
        <p:nvSpPr>
          <p:cNvPr id="336" name="Google Shape;336;p68"/>
          <p:cNvSpPr/>
          <p:nvPr/>
        </p:nvSpPr>
        <p:spPr>
          <a:xfrm>
            <a:off x="4667700" y="1906425"/>
            <a:ext cx="914700" cy="1359900"/>
          </a:xfrm>
          <a:prstGeom prst="rect">
            <a:avLst/>
          </a:prstGeom>
          <a:solidFill>
            <a:srgbClr val="124A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8"/>
          <p:cNvSpPr txBox="1"/>
          <p:nvPr/>
        </p:nvSpPr>
        <p:spPr>
          <a:xfrm>
            <a:off x="4669100" y="3381225"/>
            <a:ext cx="1784100" cy="338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800">
                <a:solidFill>
                  <a:srgbClr val="262626"/>
                </a:solidFill>
                <a:latin typeface="Manrope"/>
                <a:ea typeface="Manrope"/>
                <a:cs typeface="Manrope"/>
                <a:sym typeface="Manrope"/>
              </a:rPr>
              <a:t>Azul Royal  Inteli</a:t>
            </a:r>
            <a:endParaRPr sz="800">
              <a:solidFill>
                <a:srgbClr val="262626"/>
              </a:solidFill>
              <a:latin typeface="Manrope"/>
              <a:ea typeface="Manrope"/>
              <a:cs typeface="Manrope"/>
              <a:sym typeface="Manrope"/>
            </a:endParaRPr>
          </a:p>
          <a:p>
            <a:pPr marL="0" lvl="0" indent="0" algn="l" rtl="0">
              <a:spcBef>
                <a:spcPts val="0"/>
              </a:spcBef>
              <a:spcAft>
                <a:spcPts val="0"/>
              </a:spcAft>
              <a:buNone/>
            </a:pPr>
            <a:r>
              <a:rPr lang="pt-BR" sz="800">
                <a:solidFill>
                  <a:srgbClr val="262626"/>
                </a:solidFill>
                <a:latin typeface="Manrope"/>
                <a:ea typeface="Manrope"/>
                <a:cs typeface="Manrope"/>
                <a:sym typeface="Manrope"/>
              </a:rPr>
              <a:t>HEX: #124aed</a:t>
            </a:r>
            <a:endParaRPr sz="800">
              <a:solidFill>
                <a:srgbClr val="262626"/>
              </a:solidFill>
              <a:latin typeface="Manrope"/>
              <a:ea typeface="Manrope"/>
              <a:cs typeface="Manrope"/>
              <a:sym typeface="Manrop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41"/>
        <p:cNvGrpSpPr/>
        <p:nvPr/>
      </p:nvGrpSpPr>
      <p:grpSpPr>
        <a:xfrm>
          <a:off x="0" y="0"/>
          <a:ext cx="0" cy="0"/>
          <a:chOff x="0" y="0"/>
          <a:chExt cx="0" cy="0"/>
        </a:xfrm>
      </p:grpSpPr>
      <p:pic>
        <p:nvPicPr>
          <p:cNvPr id="342" name="Google Shape;342;p69"/>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343" name="Google Shape;343;p69"/>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Tipografia</a:t>
            </a:r>
            <a:endParaRPr sz="1800" b="1">
              <a:solidFill>
                <a:schemeClr val="lt2"/>
              </a:solidFill>
              <a:highlight>
                <a:srgbClr val="2E2640"/>
              </a:highlight>
              <a:latin typeface="Space Mono"/>
              <a:ea typeface="Space Mono"/>
              <a:cs typeface="Space Mono"/>
              <a:sym typeface="Space Mono"/>
            </a:endParaRPr>
          </a:p>
        </p:txBody>
      </p:sp>
      <p:sp>
        <p:nvSpPr>
          <p:cNvPr id="344" name="Google Shape;344;p69"/>
          <p:cNvSpPr txBox="1"/>
          <p:nvPr/>
        </p:nvSpPr>
        <p:spPr>
          <a:xfrm>
            <a:off x="521775" y="798825"/>
            <a:ext cx="6053400" cy="477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2500" b="1">
                <a:solidFill>
                  <a:srgbClr val="262626"/>
                </a:solidFill>
                <a:latin typeface="Space Mono"/>
                <a:ea typeface="Space Mono"/>
                <a:cs typeface="Space Mono"/>
                <a:sym typeface="Space Mono"/>
              </a:rPr>
              <a:t>SPACE MONO BOLD</a:t>
            </a:r>
            <a:endParaRPr sz="2500">
              <a:solidFill>
                <a:srgbClr val="262626"/>
              </a:solidFill>
              <a:latin typeface="Space Mono"/>
              <a:ea typeface="Space Mono"/>
              <a:cs typeface="Space Mono"/>
              <a:sym typeface="Space Mono"/>
            </a:endParaRPr>
          </a:p>
        </p:txBody>
      </p:sp>
      <p:cxnSp>
        <p:nvCxnSpPr>
          <p:cNvPr id="345" name="Google Shape;345;p69"/>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346" name="Google Shape;346;p69"/>
          <p:cNvSpPr txBox="1"/>
          <p:nvPr/>
        </p:nvSpPr>
        <p:spPr>
          <a:xfrm>
            <a:off x="521775" y="1448200"/>
            <a:ext cx="6053400" cy="3234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500">
                <a:solidFill>
                  <a:srgbClr val="262626"/>
                </a:solidFill>
                <a:latin typeface="Manrope"/>
                <a:ea typeface="Manrope"/>
                <a:cs typeface="Manrope"/>
                <a:sym typeface="Manrope"/>
              </a:rPr>
              <a:t>Fonte usada em toda a identidade para destaques e chamadas. </a:t>
            </a:r>
            <a:endParaRPr sz="1500">
              <a:solidFill>
                <a:srgbClr val="262626"/>
              </a:solidFill>
              <a:latin typeface="Manrope"/>
              <a:ea typeface="Manrope"/>
              <a:cs typeface="Manrope"/>
              <a:sym typeface="Manrope"/>
            </a:endParaRPr>
          </a:p>
        </p:txBody>
      </p:sp>
      <p:sp>
        <p:nvSpPr>
          <p:cNvPr id="347" name="Google Shape;347;p69"/>
          <p:cNvSpPr txBox="1"/>
          <p:nvPr/>
        </p:nvSpPr>
        <p:spPr>
          <a:xfrm>
            <a:off x="521775" y="2793975"/>
            <a:ext cx="6053400" cy="16317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2500" b="1">
                <a:solidFill>
                  <a:srgbClr val="1426AB"/>
                </a:solidFill>
                <a:latin typeface="Space Mono"/>
                <a:ea typeface="Space Mono"/>
                <a:cs typeface="Space Mono"/>
                <a:sym typeface="Space Mono"/>
              </a:rPr>
              <a:t>JÁ SE FAZEM</a:t>
            </a:r>
            <a:endParaRPr sz="2500" b="1">
              <a:solidFill>
                <a:srgbClr val="1426AB"/>
              </a:solidFill>
              <a:latin typeface="Space Mono"/>
              <a:ea typeface="Space Mono"/>
              <a:cs typeface="Space Mono"/>
              <a:sym typeface="Space Mono"/>
            </a:endParaRPr>
          </a:p>
          <a:p>
            <a:pPr marL="0" lvl="0" indent="0" algn="l" rtl="0">
              <a:spcBef>
                <a:spcPts val="0"/>
              </a:spcBef>
              <a:spcAft>
                <a:spcPts val="0"/>
              </a:spcAft>
              <a:buNone/>
            </a:pPr>
            <a:r>
              <a:rPr lang="pt-BR" sz="2500" b="1">
                <a:solidFill>
                  <a:srgbClr val="1426AB"/>
                </a:solidFill>
                <a:latin typeface="Space Mono"/>
                <a:ea typeface="Space Mono"/>
                <a:cs typeface="Space Mono"/>
                <a:sym typeface="Space Mono"/>
              </a:rPr>
              <a:t>FACULDADES</a:t>
            </a:r>
            <a:endParaRPr sz="2500" b="1">
              <a:solidFill>
                <a:srgbClr val="1426AB"/>
              </a:solidFill>
              <a:latin typeface="Space Mono"/>
              <a:ea typeface="Space Mono"/>
              <a:cs typeface="Space Mono"/>
              <a:sym typeface="Space Mono"/>
            </a:endParaRPr>
          </a:p>
          <a:p>
            <a:pPr marL="0" lvl="0" indent="0" algn="l" rtl="0">
              <a:spcBef>
                <a:spcPts val="0"/>
              </a:spcBef>
              <a:spcAft>
                <a:spcPts val="0"/>
              </a:spcAft>
              <a:buNone/>
            </a:pPr>
            <a:r>
              <a:rPr lang="pt-BR" sz="2500" b="1">
                <a:solidFill>
                  <a:srgbClr val="1426AB"/>
                </a:solidFill>
                <a:latin typeface="Space Mono"/>
                <a:ea typeface="Space Mono"/>
                <a:cs typeface="Space Mono"/>
                <a:sym typeface="Space Mono"/>
              </a:rPr>
              <a:t>COMO </a:t>
            </a:r>
            <a:endParaRPr sz="2500" b="1">
              <a:solidFill>
                <a:srgbClr val="1426AB"/>
              </a:solidFill>
              <a:latin typeface="Space Mono"/>
              <a:ea typeface="Space Mono"/>
              <a:cs typeface="Space Mono"/>
              <a:sym typeface="Space Mono"/>
            </a:endParaRPr>
          </a:p>
          <a:p>
            <a:pPr marL="0" lvl="0" indent="0" algn="l" rtl="0">
              <a:spcBef>
                <a:spcPts val="0"/>
              </a:spcBef>
              <a:spcAft>
                <a:spcPts val="0"/>
              </a:spcAft>
              <a:buNone/>
            </a:pPr>
            <a:r>
              <a:rPr lang="pt-BR" sz="2500" b="1">
                <a:solidFill>
                  <a:srgbClr val="1426AB"/>
                </a:solidFill>
                <a:latin typeface="Space Mono"/>
                <a:ea typeface="Space Mono"/>
                <a:cs typeface="Space Mono"/>
                <a:sym typeface="Space Mono"/>
              </a:rPr>
              <a:t>FUTURAMENTE_</a:t>
            </a:r>
            <a:endParaRPr sz="2500" b="1">
              <a:solidFill>
                <a:srgbClr val="1426AB"/>
              </a:solidFill>
              <a:latin typeface="Space Mono"/>
              <a:ea typeface="Space Mono"/>
              <a:cs typeface="Space Mono"/>
              <a:sym typeface="Space Mono"/>
            </a:endParaRPr>
          </a:p>
        </p:txBody>
      </p:sp>
      <p:sp>
        <p:nvSpPr>
          <p:cNvPr id="348" name="Google Shape;348;p69"/>
          <p:cNvSpPr txBox="1"/>
          <p:nvPr/>
        </p:nvSpPr>
        <p:spPr>
          <a:xfrm>
            <a:off x="521775" y="2410050"/>
            <a:ext cx="650100" cy="246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000" i="1">
                <a:solidFill>
                  <a:srgbClr val="262626"/>
                </a:solidFill>
                <a:latin typeface="Manrope"/>
                <a:ea typeface="Manrope"/>
                <a:cs typeface="Manrope"/>
                <a:sym typeface="Manrope"/>
              </a:rPr>
              <a:t>Exemplo:</a:t>
            </a:r>
            <a:endParaRPr sz="1000" i="1">
              <a:solidFill>
                <a:srgbClr val="262626"/>
              </a:solidFill>
              <a:latin typeface="Manrope"/>
              <a:ea typeface="Manrope"/>
              <a:cs typeface="Manrope"/>
              <a:sym typeface="Manrop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352"/>
        <p:cNvGrpSpPr/>
        <p:nvPr/>
      </p:nvGrpSpPr>
      <p:grpSpPr>
        <a:xfrm>
          <a:off x="0" y="0"/>
          <a:ext cx="0" cy="0"/>
          <a:chOff x="0" y="0"/>
          <a:chExt cx="0" cy="0"/>
        </a:xfrm>
      </p:grpSpPr>
      <p:pic>
        <p:nvPicPr>
          <p:cNvPr id="353" name="Google Shape;353;p70"/>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354" name="Google Shape;354;p70"/>
          <p:cNvSpPr txBox="1"/>
          <p:nvPr/>
        </p:nvSpPr>
        <p:spPr>
          <a:xfrm>
            <a:off x="521775" y="257450"/>
            <a:ext cx="6053400" cy="369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800" b="1">
                <a:solidFill>
                  <a:schemeClr val="lt2"/>
                </a:solidFill>
                <a:highlight>
                  <a:srgbClr val="2E2640"/>
                </a:highlight>
                <a:latin typeface="Space Mono"/>
                <a:ea typeface="Space Mono"/>
                <a:cs typeface="Space Mono"/>
                <a:sym typeface="Space Mono"/>
              </a:rPr>
              <a:t>Tipografia</a:t>
            </a:r>
            <a:endParaRPr sz="1800" b="1">
              <a:solidFill>
                <a:schemeClr val="lt2"/>
              </a:solidFill>
              <a:highlight>
                <a:srgbClr val="2E2640"/>
              </a:highlight>
              <a:latin typeface="Space Mono"/>
              <a:ea typeface="Space Mono"/>
              <a:cs typeface="Space Mono"/>
              <a:sym typeface="Space Mono"/>
            </a:endParaRPr>
          </a:p>
        </p:txBody>
      </p:sp>
      <p:sp>
        <p:nvSpPr>
          <p:cNvPr id="355" name="Google Shape;355;p70"/>
          <p:cNvSpPr txBox="1"/>
          <p:nvPr/>
        </p:nvSpPr>
        <p:spPr>
          <a:xfrm>
            <a:off x="521775" y="798825"/>
            <a:ext cx="6053400" cy="477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2500">
                <a:solidFill>
                  <a:srgbClr val="262626"/>
                </a:solidFill>
                <a:latin typeface="Manrope"/>
                <a:ea typeface="Manrope"/>
                <a:cs typeface="Manrope"/>
                <a:sym typeface="Manrope"/>
              </a:rPr>
              <a:t>MANROPE  NORMAL</a:t>
            </a:r>
            <a:endParaRPr sz="2500">
              <a:solidFill>
                <a:srgbClr val="262626"/>
              </a:solidFill>
              <a:latin typeface="Manrope"/>
              <a:ea typeface="Manrope"/>
              <a:cs typeface="Manrope"/>
              <a:sym typeface="Manrope"/>
            </a:endParaRPr>
          </a:p>
        </p:txBody>
      </p:sp>
      <p:cxnSp>
        <p:nvCxnSpPr>
          <p:cNvPr id="356" name="Google Shape;356;p70"/>
          <p:cNvCxnSpPr/>
          <p:nvPr/>
        </p:nvCxnSpPr>
        <p:spPr>
          <a:xfrm>
            <a:off x="355025" y="195950"/>
            <a:ext cx="0" cy="4720500"/>
          </a:xfrm>
          <a:prstGeom prst="straightConnector1">
            <a:avLst/>
          </a:prstGeom>
          <a:noFill/>
          <a:ln w="9525" cap="flat" cmpd="sng">
            <a:solidFill>
              <a:srgbClr val="2E2640"/>
            </a:solidFill>
            <a:prstDash val="solid"/>
            <a:round/>
            <a:headEnd type="none" w="med" len="med"/>
            <a:tailEnd type="none" w="med" len="med"/>
          </a:ln>
        </p:spPr>
      </p:cxnSp>
      <p:sp>
        <p:nvSpPr>
          <p:cNvPr id="357" name="Google Shape;357;p70"/>
          <p:cNvSpPr txBox="1"/>
          <p:nvPr/>
        </p:nvSpPr>
        <p:spPr>
          <a:xfrm>
            <a:off x="521775" y="1448200"/>
            <a:ext cx="6053400" cy="5541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500">
                <a:solidFill>
                  <a:srgbClr val="262626"/>
                </a:solidFill>
                <a:latin typeface="Manrope"/>
                <a:ea typeface="Manrope"/>
                <a:cs typeface="Manrope"/>
                <a:sym typeface="Manrope"/>
              </a:rPr>
              <a:t>Fonte usada para todo texto corrido, informações complementares e observações de rodapé.</a:t>
            </a:r>
            <a:endParaRPr sz="1500">
              <a:solidFill>
                <a:srgbClr val="262626"/>
              </a:solidFill>
              <a:latin typeface="Manrope"/>
              <a:ea typeface="Manrope"/>
              <a:cs typeface="Manrope"/>
              <a:sym typeface="Manrope"/>
            </a:endParaRPr>
          </a:p>
        </p:txBody>
      </p:sp>
      <p:sp>
        <p:nvSpPr>
          <p:cNvPr id="358" name="Google Shape;358;p70"/>
          <p:cNvSpPr txBox="1"/>
          <p:nvPr/>
        </p:nvSpPr>
        <p:spPr>
          <a:xfrm>
            <a:off x="521775" y="2823750"/>
            <a:ext cx="6053400" cy="6465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200">
                <a:solidFill>
                  <a:srgbClr val="535460"/>
                </a:solidFill>
                <a:latin typeface="Manrope"/>
                <a:ea typeface="Manrope"/>
                <a:cs typeface="Manrope"/>
                <a:sym typeface="Manrope"/>
              </a:rPr>
              <a:t>No Inteli formamos os futuros líderes de tecnologia do Brasil, preparando cada um dos nossos alunos para a realidade do mercado. Mostrando que tecnologia e formação de ponta são importantes e o lado humano delas também.</a:t>
            </a:r>
            <a:endParaRPr sz="2500">
              <a:solidFill>
                <a:srgbClr val="1426AB"/>
              </a:solidFill>
              <a:latin typeface="Manrope"/>
              <a:ea typeface="Manrope"/>
              <a:cs typeface="Manrope"/>
              <a:sym typeface="Manrope"/>
            </a:endParaRPr>
          </a:p>
        </p:txBody>
      </p:sp>
      <p:sp>
        <p:nvSpPr>
          <p:cNvPr id="359" name="Google Shape;359;p70"/>
          <p:cNvSpPr txBox="1"/>
          <p:nvPr/>
        </p:nvSpPr>
        <p:spPr>
          <a:xfrm>
            <a:off x="521775" y="2410050"/>
            <a:ext cx="650100" cy="246300"/>
          </a:xfrm>
          <a:prstGeom prst="rect">
            <a:avLst/>
          </a:prstGeom>
          <a:noFill/>
          <a:ln>
            <a:noFill/>
          </a:ln>
        </p:spPr>
        <p:txBody>
          <a:bodyPr spcFirstLastPara="1" wrap="square" lIns="0" tIns="45725" rIns="45725" bIns="45725" anchor="t" anchorCtr="0">
            <a:spAutoFit/>
          </a:bodyPr>
          <a:lstStyle/>
          <a:p>
            <a:pPr marL="0" lvl="0" indent="0" algn="l" rtl="0">
              <a:spcBef>
                <a:spcPts val="0"/>
              </a:spcBef>
              <a:spcAft>
                <a:spcPts val="0"/>
              </a:spcAft>
              <a:buNone/>
            </a:pPr>
            <a:r>
              <a:rPr lang="pt-BR" sz="1000" i="1">
                <a:solidFill>
                  <a:srgbClr val="262626"/>
                </a:solidFill>
                <a:latin typeface="Manrope"/>
                <a:ea typeface="Manrope"/>
                <a:cs typeface="Manrope"/>
                <a:sym typeface="Manrope"/>
              </a:rPr>
              <a:t>Exemplo:</a:t>
            </a:r>
            <a:endParaRPr sz="1000" i="1">
              <a:solidFill>
                <a:srgbClr val="262626"/>
              </a:solidFill>
              <a:latin typeface="Manrope"/>
              <a:ea typeface="Manrope"/>
              <a:cs typeface="Manrope"/>
              <a:sym typeface="Manrope"/>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1486</Words>
  <Application>Microsoft Office PowerPoint</Application>
  <PresentationFormat>Apresentação na tela (16:9)</PresentationFormat>
  <Paragraphs>250</Paragraphs>
  <Slides>40</Slides>
  <Notes>40</Notes>
  <HiddenSlides>0</HiddenSlides>
  <MMClips>0</MMClips>
  <ScaleCrop>false</ScaleCrop>
  <HeadingPairs>
    <vt:vector size="6" baseType="variant">
      <vt:variant>
        <vt:lpstr>Fontes usadas</vt:lpstr>
      </vt:variant>
      <vt:variant>
        <vt:i4>10</vt:i4>
      </vt:variant>
      <vt:variant>
        <vt:lpstr>Tema</vt:lpstr>
      </vt:variant>
      <vt:variant>
        <vt:i4>3</vt:i4>
      </vt:variant>
      <vt:variant>
        <vt:lpstr>Títulos de slides</vt:lpstr>
      </vt:variant>
      <vt:variant>
        <vt:i4>40</vt:i4>
      </vt:variant>
    </vt:vector>
  </HeadingPairs>
  <TitlesOfParts>
    <vt:vector size="53" baseType="lpstr">
      <vt:lpstr>Arial</vt:lpstr>
      <vt:lpstr>Calibri</vt:lpstr>
      <vt:lpstr>Century Gothic</vt:lpstr>
      <vt:lpstr>Helvetica Neue</vt:lpstr>
      <vt:lpstr>Helvetica Neue Light</vt:lpstr>
      <vt:lpstr>Inter</vt:lpstr>
      <vt:lpstr>Manrope</vt:lpstr>
      <vt:lpstr>Manrope ExtraBold</vt:lpstr>
      <vt:lpstr>Manrope Medium</vt:lpstr>
      <vt:lpstr>Space Mono</vt:lpstr>
      <vt:lpstr>Simple Light</vt:lpstr>
      <vt:lpstr>Simple Light</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Chamada</vt:lpstr>
      <vt:lpstr>Lorem ipsum dolor sit amet, consectetur adipiscing elit. Proin ultrices purus a sapien aliquam, vitae faucibus dui sollicitudin. In leo nulla, consequat sit amet maximus ac Lorem ipsum dolor sit amet, consectetur adipiscing elit. Proin ultrices purus a sapien aliquam, vitae faucibus dui sollicitudin. In leo nulla, consequat sit amet maxim</vt:lpstr>
      <vt:lpstr>Queremos ser referência como a melhor faculdade de computação na América Latina e faremos isso através de uma combinação de:  </vt:lpstr>
      <vt:lpstr>Lorem ipsum dolor sit amet, consectetur adipiscing elit.  Proin ultrices purus a sapien aliquam, vitae faucibus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Afonso Cesar Lelis Brandão</cp:lastModifiedBy>
  <cp:revision>1</cp:revision>
  <dcterms:modified xsi:type="dcterms:W3CDTF">2023-08-03T12:56:54Z</dcterms:modified>
</cp:coreProperties>
</file>